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 id="2147483663" r:id="rId6"/>
  </p:sldMasterIdLst>
  <p:notesMasterIdLst>
    <p:notesMasterId r:id="rId29"/>
  </p:notesMasterIdLst>
  <p:sldIdLst>
    <p:sldId id="257" r:id="rId7"/>
    <p:sldId id="261" r:id="rId8"/>
    <p:sldId id="284" r:id="rId9"/>
    <p:sldId id="274" r:id="rId10"/>
    <p:sldId id="286" r:id="rId11"/>
    <p:sldId id="285" r:id="rId12"/>
    <p:sldId id="291" r:id="rId13"/>
    <p:sldId id="262" r:id="rId14"/>
    <p:sldId id="276" r:id="rId15"/>
    <p:sldId id="293" r:id="rId16"/>
    <p:sldId id="294" r:id="rId17"/>
    <p:sldId id="296" r:id="rId18"/>
    <p:sldId id="297" r:id="rId19"/>
    <p:sldId id="298" r:id="rId20"/>
    <p:sldId id="278" r:id="rId21"/>
    <p:sldId id="287" r:id="rId22"/>
    <p:sldId id="280" r:id="rId23"/>
    <p:sldId id="281" r:id="rId24"/>
    <p:sldId id="299" r:id="rId25"/>
    <p:sldId id="300" r:id="rId26"/>
    <p:sldId id="288"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E09DB-C53D-48BF-B25E-6136C7C8B2B5}" v="8" dt="2022-11-03T16:05:39.821"/>
  </p1510:revLst>
</p1510:revInfo>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85" autoAdjust="0"/>
    <p:restoredTop sz="96327"/>
  </p:normalViewPr>
  <p:slideViewPr>
    <p:cSldViewPr snapToGrid="0">
      <p:cViewPr varScale="1">
        <p:scale>
          <a:sx n="67" d="100"/>
          <a:sy n="67" d="100"/>
        </p:scale>
        <p:origin x="7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MUNDS, Jack (NHS NORTH OF ENGLAND COMMISSIONING SUPPORT UNIT)" userId="1f44440f-f78f-47b2-a5ca-56766a49fad7" providerId="ADAL" clId="{736E09DB-C53D-48BF-B25E-6136C7C8B2B5}"/>
    <pc:docChg chg="undo custSel addSld delSld modSld sldOrd">
      <pc:chgData name="EDMUNDS, Jack (NHS NORTH OF ENGLAND COMMISSIONING SUPPORT UNIT)" userId="1f44440f-f78f-47b2-a5ca-56766a49fad7" providerId="ADAL" clId="{736E09DB-C53D-48BF-B25E-6136C7C8B2B5}" dt="2022-11-07T14:36:38.257" v="2112" actId="47"/>
      <pc:docMkLst>
        <pc:docMk/>
      </pc:docMkLst>
      <pc:sldChg chg="modSp mod">
        <pc:chgData name="EDMUNDS, Jack (NHS NORTH OF ENGLAND COMMISSIONING SUPPORT UNIT)" userId="1f44440f-f78f-47b2-a5ca-56766a49fad7" providerId="ADAL" clId="{736E09DB-C53D-48BF-B25E-6136C7C8B2B5}" dt="2022-11-03T15:25:38.503" v="41" actId="20577"/>
        <pc:sldMkLst>
          <pc:docMk/>
          <pc:sldMk cId="3390034863" sldId="257"/>
        </pc:sldMkLst>
        <pc:spChg chg="mod">
          <ac:chgData name="EDMUNDS, Jack (NHS NORTH OF ENGLAND COMMISSIONING SUPPORT UNIT)" userId="1f44440f-f78f-47b2-a5ca-56766a49fad7" providerId="ADAL" clId="{736E09DB-C53D-48BF-B25E-6136C7C8B2B5}" dt="2022-11-03T15:25:38.503" v="41" actId="20577"/>
          <ac:spMkLst>
            <pc:docMk/>
            <pc:sldMk cId="3390034863" sldId="257"/>
            <ac:spMk id="4" creationId="{E9C1E47D-02E5-4932-AB12-475C978059D9}"/>
          </ac:spMkLst>
        </pc:spChg>
      </pc:sldChg>
      <pc:sldChg chg="modSp mod">
        <pc:chgData name="EDMUNDS, Jack (NHS NORTH OF ENGLAND COMMISSIONING SUPPORT UNIT)" userId="1f44440f-f78f-47b2-a5ca-56766a49fad7" providerId="ADAL" clId="{736E09DB-C53D-48BF-B25E-6136C7C8B2B5}" dt="2022-11-03T16:00:36.571" v="589" actId="20577"/>
        <pc:sldMkLst>
          <pc:docMk/>
          <pc:sldMk cId="2334062083" sldId="262"/>
        </pc:sldMkLst>
        <pc:spChg chg="mod">
          <ac:chgData name="EDMUNDS, Jack (NHS NORTH OF ENGLAND COMMISSIONING SUPPORT UNIT)" userId="1f44440f-f78f-47b2-a5ca-56766a49fad7" providerId="ADAL" clId="{736E09DB-C53D-48BF-B25E-6136C7C8B2B5}" dt="2022-11-03T16:00:36.571" v="589" actId="20577"/>
          <ac:spMkLst>
            <pc:docMk/>
            <pc:sldMk cId="2334062083" sldId="262"/>
            <ac:spMk id="14" creationId="{4F6BD718-E762-4400-A448-55E73011FD0C}"/>
          </ac:spMkLst>
        </pc:spChg>
        <pc:graphicFrameChg chg="mod modGraphic">
          <ac:chgData name="EDMUNDS, Jack (NHS NORTH OF ENGLAND COMMISSIONING SUPPORT UNIT)" userId="1f44440f-f78f-47b2-a5ca-56766a49fad7" providerId="ADAL" clId="{736E09DB-C53D-48BF-B25E-6136C7C8B2B5}" dt="2022-11-03T15:57:53.717" v="568" actId="207"/>
          <ac:graphicFrameMkLst>
            <pc:docMk/>
            <pc:sldMk cId="2334062083" sldId="262"/>
            <ac:graphicFrameMk id="13" creationId="{39D4446F-D184-4CDD-8851-B001C6A0991E}"/>
          </ac:graphicFrameMkLst>
        </pc:graphicFrameChg>
      </pc:sldChg>
      <pc:sldChg chg="modSp mod">
        <pc:chgData name="EDMUNDS, Jack (NHS NORTH OF ENGLAND COMMISSIONING SUPPORT UNIT)" userId="1f44440f-f78f-47b2-a5ca-56766a49fad7" providerId="ADAL" clId="{736E09DB-C53D-48BF-B25E-6136C7C8B2B5}" dt="2022-11-03T16:00:30.322" v="579" actId="20577"/>
        <pc:sldMkLst>
          <pc:docMk/>
          <pc:sldMk cId="888043453" sldId="276"/>
        </pc:sldMkLst>
        <pc:spChg chg="mod">
          <ac:chgData name="EDMUNDS, Jack (NHS NORTH OF ENGLAND COMMISSIONING SUPPORT UNIT)" userId="1f44440f-f78f-47b2-a5ca-56766a49fad7" providerId="ADAL" clId="{736E09DB-C53D-48BF-B25E-6136C7C8B2B5}" dt="2022-11-03T16:00:30.322" v="579" actId="20577"/>
          <ac:spMkLst>
            <pc:docMk/>
            <pc:sldMk cId="888043453" sldId="276"/>
            <ac:spMk id="14" creationId="{4F6BD718-E762-4400-A448-55E73011FD0C}"/>
          </ac:spMkLst>
        </pc:spChg>
        <pc:graphicFrameChg chg="mod modGraphic">
          <ac:chgData name="EDMUNDS, Jack (NHS NORTH OF ENGLAND COMMISSIONING SUPPORT UNIT)" userId="1f44440f-f78f-47b2-a5ca-56766a49fad7" providerId="ADAL" clId="{736E09DB-C53D-48BF-B25E-6136C7C8B2B5}" dt="2022-11-03T16:00:26.139" v="576" actId="207"/>
          <ac:graphicFrameMkLst>
            <pc:docMk/>
            <pc:sldMk cId="888043453" sldId="276"/>
            <ac:graphicFrameMk id="13" creationId="{39D4446F-D184-4CDD-8851-B001C6A0991E}"/>
          </ac:graphicFrameMkLst>
        </pc:graphicFrameChg>
      </pc:sldChg>
      <pc:sldChg chg="del">
        <pc:chgData name="EDMUNDS, Jack (NHS NORTH OF ENGLAND COMMISSIONING SUPPORT UNIT)" userId="1f44440f-f78f-47b2-a5ca-56766a49fad7" providerId="ADAL" clId="{736E09DB-C53D-48BF-B25E-6136C7C8B2B5}" dt="2022-11-03T16:13:59.068" v="1171" actId="47"/>
        <pc:sldMkLst>
          <pc:docMk/>
          <pc:sldMk cId="250158683" sldId="277"/>
        </pc:sldMkLst>
      </pc:sldChg>
      <pc:sldChg chg="modSp mod">
        <pc:chgData name="EDMUNDS, Jack (NHS NORTH OF ENGLAND COMMISSIONING SUPPORT UNIT)" userId="1f44440f-f78f-47b2-a5ca-56766a49fad7" providerId="ADAL" clId="{736E09DB-C53D-48BF-B25E-6136C7C8B2B5}" dt="2022-11-03T16:08:03.255" v="1110" actId="20577"/>
        <pc:sldMkLst>
          <pc:docMk/>
          <pc:sldMk cId="1146319658" sldId="278"/>
        </pc:sldMkLst>
        <pc:spChg chg="mod">
          <ac:chgData name="EDMUNDS, Jack (NHS NORTH OF ENGLAND COMMISSIONING SUPPORT UNIT)" userId="1f44440f-f78f-47b2-a5ca-56766a49fad7" providerId="ADAL" clId="{736E09DB-C53D-48BF-B25E-6136C7C8B2B5}" dt="2022-11-03T16:07:52.061" v="1059" actId="20577"/>
          <ac:spMkLst>
            <pc:docMk/>
            <pc:sldMk cId="1146319658" sldId="278"/>
            <ac:spMk id="3" creationId="{42FF9C36-DFE4-48B8-80AC-7A16DF8DC771}"/>
          </ac:spMkLst>
        </pc:spChg>
        <pc:spChg chg="mod">
          <ac:chgData name="EDMUNDS, Jack (NHS NORTH OF ENGLAND COMMISSIONING SUPPORT UNIT)" userId="1f44440f-f78f-47b2-a5ca-56766a49fad7" providerId="ADAL" clId="{736E09DB-C53D-48BF-B25E-6136C7C8B2B5}" dt="2022-11-03T16:08:03.255" v="1110" actId="20577"/>
          <ac:spMkLst>
            <pc:docMk/>
            <pc:sldMk cId="1146319658" sldId="278"/>
            <ac:spMk id="4" creationId="{22BC3C44-B846-4C16-A537-A57CDF6493A5}"/>
          </ac:spMkLst>
        </pc:spChg>
      </pc:sldChg>
      <pc:sldChg chg="del">
        <pc:chgData name="EDMUNDS, Jack (NHS NORTH OF ENGLAND COMMISSIONING SUPPORT UNIT)" userId="1f44440f-f78f-47b2-a5ca-56766a49fad7" providerId="ADAL" clId="{736E09DB-C53D-48BF-B25E-6136C7C8B2B5}" dt="2022-11-03T16:13:59.068" v="1171" actId="47"/>
        <pc:sldMkLst>
          <pc:docMk/>
          <pc:sldMk cId="598610348" sldId="279"/>
        </pc:sldMkLst>
      </pc:sldChg>
      <pc:sldChg chg="modSp mod">
        <pc:chgData name="EDMUNDS, Jack (NHS NORTH OF ENGLAND COMMISSIONING SUPPORT UNIT)" userId="1f44440f-f78f-47b2-a5ca-56766a49fad7" providerId="ADAL" clId="{736E09DB-C53D-48BF-B25E-6136C7C8B2B5}" dt="2022-11-03T16:16:42.135" v="1207"/>
        <pc:sldMkLst>
          <pc:docMk/>
          <pc:sldMk cId="3754454272" sldId="280"/>
        </pc:sldMkLst>
        <pc:spChg chg="mod">
          <ac:chgData name="EDMUNDS, Jack (NHS NORTH OF ENGLAND COMMISSIONING SUPPORT UNIT)" userId="1f44440f-f78f-47b2-a5ca-56766a49fad7" providerId="ADAL" clId="{736E09DB-C53D-48BF-B25E-6136C7C8B2B5}" dt="2022-11-03T16:16:42.135" v="1207"/>
          <ac:spMkLst>
            <pc:docMk/>
            <pc:sldMk cId="3754454272" sldId="280"/>
            <ac:spMk id="2" creationId="{6F981330-4A91-47C0-B052-634EB3671591}"/>
          </ac:spMkLst>
        </pc:spChg>
        <pc:spChg chg="mod">
          <ac:chgData name="EDMUNDS, Jack (NHS NORTH OF ENGLAND COMMISSIONING SUPPORT UNIT)" userId="1f44440f-f78f-47b2-a5ca-56766a49fad7" providerId="ADAL" clId="{736E09DB-C53D-48BF-B25E-6136C7C8B2B5}" dt="2022-11-03T16:14:31.521" v="1189" actId="20577"/>
          <ac:spMkLst>
            <pc:docMk/>
            <pc:sldMk cId="3754454272" sldId="280"/>
            <ac:spMk id="3" creationId="{BE27162A-34D7-4CE5-ADFE-7F389C099550}"/>
          </ac:spMkLst>
        </pc:spChg>
      </pc:sldChg>
      <pc:sldChg chg="modSp mod">
        <pc:chgData name="EDMUNDS, Jack (NHS NORTH OF ENGLAND COMMISSIONING SUPPORT UNIT)" userId="1f44440f-f78f-47b2-a5ca-56766a49fad7" providerId="ADAL" clId="{736E09DB-C53D-48BF-B25E-6136C7C8B2B5}" dt="2022-11-03T16:41:58.155" v="1683" actId="20577"/>
        <pc:sldMkLst>
          <pc:docMk/>
          <pc:sldMk cId="3089145049" sldId="281"/>
        </pc:sldMkLst>
        <pc:spChg chg="mod">
          <ac:chgData name="EDMUNDS, Jack (NHS NORTH OF ENGLAND COMMISSIONING SUPPORT UNIT)" userId="1f44440f-f78f-47b2-a5ca-56766a49fad7" providerId="ADAL" clId="{736E09DB-C53D-48BF-B25E-6136C7C8B2B5}" dt="2022-11-03T16:41:58.155" v="1683" actId="20577"/>
          <ac:spMkLst>
            <pc:docMk/>
            <pc:sldMk cId="3089145049" sldId="281"/>
            <ac:spMk id="3" creationId="{73F5D2D4-FB3F-4E7A-87FF-E6FE5B2205D1}"/>
          </ac:spMkLst>
        </pc:spChg>
        <pc:picChg chg="mod">
          <ac:chgData name="EDMUNDS, Jack (NHS NORTH OF ENGLAND COMMISSIONING SUPPORT UNIT)" userId="1f44440f-f78f-47b2-a5ca-56766a49fad7" providerId="ADAL" clId="{736E09DB-C53D-48BF-B25E-6136C7C8B2B5}" dt="2022-11-03T16:31:19.679" v="1394" actId="1076"/>
          <ac:picMkLst>
            <pc:docMk/>
            <pc:sldMk cId="3089145049" sldId="281"/>
            <ac:picMk id="4" creationId="{0DCCC264-A647-475F-9D50-44205EF11B42}"/>
          </ac:picMkLst>
        </pc:picChg>
      </pc:sldChg>
      <pc:sldChg chg="modSp mod">
        <pc:chgData name="EDMUNDS, Jack (NHS NORTH OF ENGLAND COMMISSIONING SUPPORT UNIT)" userId="1f44440f-f78f-47b2-a5ca-56766a49fad7" providerId="ADAL" clId="{736E09DB-C53D-48BF-B25E-6136C7C8B2B5}" dt="2022-11-03T15:57:27.768" v="566" actId="20577"/>
        <pc:sldMkLst>
          <pc:docMk/>
          <pc:sldMk cId="2328201073" sldId="285"/>
        </pc:sldMkLst>
        <pc:spChg chg="mod">
          <ac:chgData name="EDMUNDS, Jack (NHS NORTH OF ENGLAND COMMISSIONING SUPPORT UNIT)" userId="1f44440f-f78f-47b2-a5ca-56766a49fad7" providerId="ADAL" clId="{736E09DB-C53D-48BF-B25E-6136C7C8B2B5}" dt="2022-11-03T15:57:27.768" v="566" actId="20577"/>
          <ac:spMkLst>
            <pc:docMk/>
            <pc:sldMk cId="2328201073" sldId="285"/>
            <ac:spMk id="3" creationId="{90663A3F-7EC8-4303-9883-BB7724655469}"/>
          </ac:spMkLst>
        </pc:spChg>
      </pc:sldChg>
      <pc:sldChg chg="modSp mod">
        <pc:chgData name="EDMUNDS, Jack (NHS NORTH OF ENGLAND COMMISSIONING SUPPORT UNIT)" userId="1f44440f-f78f-47b2-a5ca-56766a49fad7" providerId="ADAL" clId="{736E09DB-C53D-48BF-B25E-6136C7C8B2B5}" dt="2022-11-03T15:26:23.858" v="60" actId="20577"/>
        <pc:sldMkLst>
          <pc:docMk/>
          <pc:sldMk cId="513934610" sldId="286"/>
        </pc:sldMkLst>
        <pc:spChg chg="mod">
          <ac:chgData name="EDMUNDS, Jack (NHS NORTH OF ENGLAND COMMISSIONING SUPPORT UNIT)" userId="1f44440f-f78f-47b2-a5ca-56766a49fad7" providerId="ADAL" clId="{736E09DB-C53D-48BF-B25E-6136C7C8B2B5}" dt="2022-11-03T15:26:23.858" v="60" actId="20577"/>
          <ac:spMkLst>
            <pc:docMk/>
            <pc:sldMk cId="513934610" sldId="286"/>
            <ac:spMk id="2" creationId="{42A63142-4CA7-47CA-8E78-5B134E0E8F36}"/>
          </ac:spMkLst>
        </pc:spChg>
      </pc:sldChg>
      <pc:sldChg chg="modSp mod">
        <pc:chgData name="EDMUNDS, Jack (NHS NORTH OF ENGLAND COMMISSIONING SUPPORT UNIT)" userId="1f44440f-f78f-47b2-a5ca-56766a49fad7" providerId="ADAL" clId="{736E09DB-C53D-48BF-B25E-6136C7C8B2B5}" dt="2022-11-03T16:16:17.476" v="1203" actId="14100"/>
        <pc:sldMkLst>
          <pc:docMk/>
          <pc:sldMk cId="3758491944" sldId="287"/>
        </pc:sldMkLst>
        <pc:spChg chg="mod">
          <ac:chgData name="EDMUNDS, Jack (NHS NORTH OF ENGLAND COMMISSIONING SUPPORT UNIT)" userId="1f44440f-f78f-47b2-a5ca-56766a49fad7" providerId="ADAL" clId="{736E09DB-C53D-48BF-B25E-6136C7C8B2B5}" dt="2022-11-03T16:16:05.328" v="1200" actId="1076"/>
          <ac:spMkLst>
            <pc:docMk/>
            <pc:sldMk cId="3758491944" sldId="287"/>
            <ac:spMk id="2" creationId="{FF2FE010-D98A-4219-9C27-FA1AF7A4938A}"/>
          </ac:spMkLst>
        </pc:spChg>
        <pc:spChg chg="mod">
          <ac:chgData name="EDMUNDS, Jack (NHS NORTH OF ENGLAND COMMISSIONING SUPPORT UNIT)" userId="1f44440f-f78f-47b2-a5ca-56766a49fad7" providerId="ADAL" clId="{736E09DB-C53D-48BF-B25E-6136C7C8B2B5}" dt="2022-11-03T16:15:26.288" v="1196" actId="1076"/>
          <ac:spMkLst>
            <pc:docMk/>
            <pc:sldMk cId="3758491944" sldId="287"/>
            <ac:spMk id="4" creationId="{D15D644D-0009-4463-A6E4-49371F1BB01D}"/>
          </ac:spMkLst>
        </pc:spChg>
        <pc:spChg chg="mod">
          <ac:chgData name="EDMUNDS, Jack (NHS NORTH OF ENGLAND COMMISSIONING SUPPORT UNIT)" userId="1f44440f-f78f-47b2-a5ca-56766a49fad7" providerId="ADAL" clId="{736E09DB-C53D-48BF-B25E-6136C7C8B2B5}" dt="2022-11-03T16:16:17.476" v="1203" actId="14100"/>
          <ac:spMkLst>
            <pc:docMk/>
            <pc:sldMk cId="3758491944" sldId="287"/>
            <ac:spMk id="8" creationId="{3CBD6A67-0D29-4A36-8952-16530B37A529}"/>
          </ac:spMkLst>
        </pc:spChg>
        <pc:picChg chg="mod">
          <ac:chgData name="EDMUNDS, Jack (NHS NORTH OF ENGLAND COMMISSIONING SUPPORT UNIT)" userId="1f44440f-f78f-47b2-a5ca-56766a49fad7" providerId="ADAL" clId="{736E09DB-C53D-48BF-B25E-6136C7C8B2B5}" dt="2022-11-03T16:15:21.636" v="1195" actId="1076"/>
          <ac:picMkLst>
            <pc:docMk/>
            <pc:sldMk cId="3758491944" sldId="287"/>
            <ac:picMk id="5" creationId="{B2C7FBAD-36FE-4E28-8F30-483BF4921163}"/>
          </ac:picMkLst>
        </pc:picChg>
        <pc:picChg chg="mod">
          <ac:chgData name="EDMUNDS, Jack (NHS NORTH OF ENGLAND COMMISSIONING SUPPORT UNIT)" userId="1f44440f-f78f-47b2-a5ca-56766a49fad7" providerId="ADAL" clId="{736E09DB-C53D-48BF-B25E-6136C7C8B2B5}" dt="2022-11-03T16:15:38.213" v="1197" actId="1076"/>
          <ac:picMkLst>
            <pc:docMk/>
            <pc:sldMk cId="3758491944" sldId="287"/>
            <ac:picMk id="9" creationId="{2984F8AB-B548-4600-8A26-B2C8F2C37EA9}"/>
          </ac:picMkLst>
        </pc:picChg>
      </pc:sldChg>
      <pc:sldChg chg="modSp mod">
        <pc:chgData name="EDMUNDS, Jack (NHS NORTH OF ENGLAND COMMISSIONING SUPPORT UNIT)" userId="1f44440f-f78f-47b2-a5ca-56766a49fad7" providerId="ADAL" clId="{736E09DB-C53D-48BF-B25E-6136C7C8B2B5}" dt="2022-11-03T17:48:00.467" v="2111" actId="20577"/>
        <pc:sldMkLst>
          <pc:docMk/>
          <pc:sldMk cId="1957867238" sldId="288"/>
        </pc:sldMkLst>
        <pc:spChg chg="mod">
          <ac:chgData name="EDMUNDS, Jack (NHS NORTH OF ENGLAND COMMISSIONING SUPPORT UNIT)" userId="1f44440f-f78f-47b2-a5ca-56766a49fad7" providerId="ADAL" clId="{736E09DB-C53D-48BF-B25E-6136C7C8B2B5}" dt="2022-11-03T17:48:00.467" v="2111" actId="20577"/>
          <ac:spMkLst>
            <pc:docMk/>
            <pc:sldMk cId="1957867238" sldId="288"/>
            <ac:spMk id="3" creationId="{F5318840-61DE-4681-BE4F-EA63C068BE01}"/>
          </ac:spMkLst>
        </pc:spChg>
      </pc:sldChg>
      <pc:sldChg chg="modSp mod">
        <pc:chgData name="EDMUNDS, Jack (NHS NORTH OF ENGLAND COMMISSIONING SUPPORT UNIT)" userId="1f44440f-f78f-47b2-a5ca-56766a49fad7" providerId="ADAL" clId="{736E09DB-C53D-48BF-B25E-6136C7C8B2B5}" dt="2022-11-03T15:25:31.068" v="22" actId="20577"/>
        <pc:sldMkLst>
          <pc:docMk/>
          <pc:sldMk cId="2893066513" sldId="291"/>
        </pc:sldMkLst>
        <pc:spChg chg="mod">
          <ac:chgData name="EDMUNDS, Jack (NHS NORTH OF ENGLAND COMMISSIONING SUPPORT UNIT)" userId="1f44440f-f78f-47b2-a5ca-56766a49fad7" providerId="ADAL" clId="{736E09DB-C53D-48BF-B25E-6136C7C8B2B5}" dt="2022-11-03T15:25:31.068" v="22" actId="20577"/>
          <ac:spMkLst>
            <pc:docMk/>
            <pc:sldMk cId="2893066513" sldId="291"/>
            <ac:spMk id="3" creationId="{E61ED79D-C3B4-46FC-A124-263C87461995}"/>
          </ac:spMkLst>
        </pc:spChg>
      </pc:sldChg>
      <pc:sldChg chg="modSp mod">
        <pc:chgData name="EDMUNDS, Jack (NHS NORTH OF ENGLAND COMMISSIONING SUPPORT UNIT)" userId="1f44440f-f78f-47b2-a5ca-56766a49fad7" providerId="ADAL" clId="{736E09DB-C53D-48BF-B25E-6136C7C8B2B5}" dt="2022-11-03T16:01:59.561" v="687" actId="20577"/>
        <pc:sldMkLst>
          <pc:docMk/>
          <pc:sldMk cId="3280171731" sldId="293"/>
        </pc:sldMkLst>
        <pc:spChg chg="mod">
          <ac:chgData name="EDMUNDS, Jack (NHS NORTH OF ENGLAND COMMISSIONING SUPPORT UNIT)" userId="1f44440f-f78f-47b2-a5ca-56766a49fad7" providerId="ADAL" clId="{736E09DB-C53D-48BF-B25E-6136C7C8B2B5}" dt="2022-11-03T16:01:59.561" v="687" actId="20577"/>
          <ac:spMkLst>
            <pc:docMk/>
            <pc:sldMk cId="3280171731" sldId="293"/>
            <ac:spMk id="3" creationId="{360DCE6F-66BD-4B27-A4CE-42ED2F518AC4}"/>
          </ac:spMkLst>
        </pc:spChg>
      </pc:sldChg>
      <pc:sldChg chg="addSp delSp modSp mod">
        <pc:chgData name="EDMUNDS, Jack (NHS NORTH OF ENGLAND COMMISSIONING SUPPORT UNIT)" userId="1f44440f-f78f-47b2-a5ca-56766a49fad7" providerId="ADAL" clId="{736E09DB-C53D-48BF-B25E-6136C7C8B2B5}" dt="2022-11-03T16:03:02.991" v="823" actId="20577"/>
        <pc:sldMkLst>
          <pc:docMk/>
          <pc:sldMk cId="1173764717" sldId="294"/>
        </pc:sldMkLst>
        <pc:spChg chg="mod">
          <ac:chgData name="EDMUNDS, Jack (NHS NORTH OF ENGLAND COMMISSIONING SUPPORT UNIT)" userId="1f44440f-f78f-47b2-a5ca-56766a49fad7" providerId="ADAL" clId="{736E09DB-C53D-48BF-B25E-6136C7C8B2B5}" dt="2022-11-03T16:03:02.991" v="823" actId="20577"/>
          <ac:spMkLst>
            <pc:docMk/>
            <pc:sldMk cId="1173764717" sldId="294"/>
            <ac:spMk id="2" creationId="{AAEAF7AB-6020-4543-94A3-58CB80B74301}"/>
          </ac:spMkLst>
        </pc:spChg>
        <pc:picChg chg="add mod">
          <ac:chgData name="EDMUNDS, Jack (NHS NORTH OF ENGLAND COMMISSIONING SUPPORT UNIT)" userId="1f44440f-f78f-47b2-a5ca-56766a49fad7" providerId="ADAL" clId="{736E09DB-C53D-48BF-B25E-6136C7C8B2B5}" dt="2022-11-03T16:02:33.844" v="696" actId="1076"/>
          <ac:picMkLst>
            <pc:docMk/>
            <pc:sldMk cId="1173764717" sldId="294"/>
            <ac:picMk id="4" creationId="{E9B16101-3292-4730-9CAB-D10C9CCFE918}"/>
          </ac:picMkLst>
        </pc:picChg>
        <pc:picChg chg="del">
          <ac:chgData name="EDMUNDS, Jack (NHS NORTH OF ENGLAND COMMISSIONING SUPPORT UNIT)" userId="1f44440f-f78f-47b2-a5ca-56766a49fad7" providerId="ADAL" clId="{736E09DB-C53D-48BF-B25E-6136C7C8B2B5}" dt="2022-11-03T16:02:10.311" v="688" actId="478"/>
          <ac:picMkLst>
            <pc:docMk/>
            <pc:sldMk cId="1173764717" sldId="294"/>
            <ac:picMk id="5" creationId="{DF6695FE-7E0B-4188-946B-0FED1FA81080}"/>
          </ac:picMkLst>
        </pc:picChg>
      </pc:sldChg>
      <pc:sldChg chg="del">
        <pc:chgData name="EDMUNDS, Jack (NHS NORTH OF ENGLAND COMMISSIONING SUPPORT UNIT)" userId="1f44440f-f78f-47b2-a5ca-56766a49fad7" providerId="ADAL" clId="{736E09DB-C53D-48BF-B25E-6136C7C8B2B5}" dt="2022-11-07T14:36:38.257" v="2112" actId="47"/>
        <pc:sldMkLst>
          <pc:docMk/>
          <pc:sldMk cId="1333444887" sldId="295"/>
        </pc:sldMkLst>
      </pc:sldChg>
      <pc:sldChg chg="addSp delSp modSp add mod">
        <pc:chgData name="EDMUNDS, Jack (NHS NORTH OF ENGLAND COMMISSIONING SUPPORT UNIT)" userId="1f44440f-f78f-47b2-a5ca-56766a49fad7" providerId="ADAL" clId="{736E09DB-C53D-48BF-B25E-6136C7C8B2B5}" dt="2022-11-03T16:03:55.215" v="840" actId="1076"/>
        <pc:sldMkLst>
          <pc:docMk/>
          <pc:sldMk cId="1864138703" sldId="296"/>
        </pc:sldMkLst>
        <pc:spChg chg="mod">
          <ac:chgData name="EDMUNDS, Jack (NHS NORTH OF ENGLAND COMMISSIONING SUPPORT UNIT)" userId="1f44440f-f78f-47b2-a5ca-56766a49fad7" providerId="ADAL" clId="{736E09DB-C53D-48BF-B25E-6136C7C8B2B5}" dt="2022-11-03T16:03:25.537" v="833" actId="20577"/>
          <ac:spMkLst>
            <pc:docMk/>
            <pc:sldMk cId="1864138703" sldId="296"/>
            <ac:spMk id="2" creationId="{AAEAF7AB-6020-4543-94A3-58CB80B74301}"/>
          </ac:spMkLst>
        </pc:spChg>
        <pc:picChg chg="del">
          <ac:chgData name="EDMUNDS, Jack (NHS NORTH OF ENGLAND COMMISSIONING SUPPORT UNIT)" userId="1f44440f-f78f-47b2-a5ca-56766a49fad7" providerId="ADAL" clId="{736E09DB-C53D-48BF-B25E-6136C7C8B2B5}" dt="2022-11-03T16:03:20.111" v="828" actId="478"/>
          <ac:picMkLst>
            <pc:docMk/>
            <pc:sldMk cId="1864138703" sldId="296"/>
            <ac:picMk id="4" creationId="{E9B16101-3292-4730-9CAB-D10C9CCFE918}"/>
          </ac:picMkLst>
        </pc:picChg>
        <pc:picChg chg="add mod">
          <ac:chgData name="EDMUNDS, Jack (NHS NORTH OF ENGLAND COMMISSIONING SUPPORT UNIT)" userId="1f44440f-f78f-47b2-a5ca-56766a49fad7" providerId="ADAL" clId="{736E09DB-C53D-48BF-B25E-6136C7C8B2B5}" dt="2022-11-03T16:03:55.215" v="840" actId="1076"/>
          <ac:picMkLst>
            <pc:docMk/>
            <pc:sldMk cId="1864138703" sldId="296"/>
            <ac:picMk id="5" creationId="{BF71A3DE-469D-4119-A78F-7BCE14C6A190}"/>
          </ac:picMkLst>
        </pc:picChg>
      </pc:sldChg>
      <pc:sldChg chg="addSp delSp modSp add mod">
        <pc:chgData name="EDMUNDS, Jack (NHS NORTH OF ENGLAND COMMISSIONING SUPPORT UNIT)" userId="1f44440f-f78f-47b2-a5ca-56766a49fad7" providerId="ADAL" clId="{736E09DB-C53D-48BF-B25E-6136C7C8B2B5}" dt="2022-11-03T16:04:50.156" v="854" actId="1076"/>
        <pc:sldMkLst>
          <pc:docMk/>
          <pc:sldMk cId="2106248726" sldId="297"/>
        </pc:sldMkLst>
        <pc:spChg chg="mod">
          <ac:chgData name="EDMUNDS, Jack (NHS NORTH OF ENGLAND COMMISSIONING SUPPORT UNIT)" userId="1f44440f-f78f-47b2-a5ca-56766a49fad7" providerId="ADAL" clId="{736E09DB-C53D-48BF-B25E-6136C7C8B2B5}" dt="2022-11-03T16:04:22.465" v="844"/>
          <ac:spMkLst>
            <pc:docMk/>
            <pc:sldMk cId="2106248726" sldId="297"/>
            <ac:spMk id="2" creationId="{AAEAF7AB-6020-4543-94A3-58CB80B74301}"/>
          </ac:spMkLst>
        </pc:spChg>
        <pc:picChg chg="add mod">
          <ac:chgData name="EDMUNDS, Jack (NHS NORTH OF ENGLAND COMMISSIONING SUPPORT UNIT)" userId="1f44440f-f78f-47b2-a5ca-56766a49fad7" providerId="ADAL" clId="{736E09DB-C53D-48BF-B25E-6136C7C8B2B5}" dt="2022-11-03T16:04:50.156" v="854" actId="1076"/>
          <ac:picMkLst>
            <pc:docMk/>
            <pc:sldMk cId="2106248726" sldId="297"/>
            <ac:picMk id="4" creationId="{93D48338-8CBD-4218-819C-C4D3F95E0F53}"/>
          </ac:picMkLst>
        </pc:picChg>
        <pc:picChg chg="del mod">
          <ac:chgData name="EDMUNDS, Jack (NHS NORTH OF ENGLAND COMMISSIONING SUPPORT UNIT)" userId="1f44440f-f78f-47b2-a5ca-56766a49fad7" providerId="ADAL" clId="{736E09DB-C53D-48BF-B25E-6136C7C8B2B5}" dt="2022-11-03T16:04:25.781" v="846" actId="478"/>
          <ac:picMkLst>
            <pc:docMk/>
            <pc:sldMk cId="2106248726" sldId="297"/>
            <ac:picMk id="5" creationId="{BF71A3DE-469D-4119-A78F-7BCE14C6A190}"/>
          </ac:picMkLst>
        </pc:picChg>
      </pc:sldChg>
      <pc:sldChg chg="addSp delSp modSp add mod ord">
        <pc:chgData name="EDMUNDS, Jack (NHS NORTH OF ENGLAND COMMISSIONING SUPPORT UNIT)" userId="1f44440f-f78f-47b2-a5ca-56766a49fad7" providerId="ADAL" clId="{736E09DB-C53D-48BF-B25E-6136C7C8B2B5}" dt="2022-11-03T16:06:01.624" v="1039" actId="1076"/>
        <pc:sldMkLst>
          <pc:docMk/>
          <pc:sldMk cId="3092447239" sldId="298"/>
        </pc:sldMkLst>
        <pc:spChg chg="mod">
          <ac:chgData name="EDMUNDS, Jack (NHS NORTH OF ENGLAND COMMISSIONING SUPPORT UNIT)" userId="1f44440f-f78f-47b2-a5ca-56766a49fad7" providerId="ADAL" clId="{736E09DB-C53D-48BF-B25E-6136C7C8B2B5}" dt="2022-11-03T16:05:34.654" v="1032" actId="20577"/>
          <ac:spMkLst>
            <pc:docMk/>
            <pc:sldMk cId="3092447239" sldId="298"/>
            <ac:spMk id="2" creationId="{AAEAF7AB-6020-4543-94A3-58CB80B74301}"/>
          </ac:spMkLst>
        </pc:spChg>
        <pc:picChg chg="add mod">
          <ac:chgData name="EDMUNDS, Jack (NHS NORTH OF ENGLAND COMMISSIONING SUPPORT UNIT)" userId="1f44440f-f78f-47b2-a5ca-56766a49fad7" providerId="ADAL" clId="{736E09DB-C53D-48BF-B25E-6136C7C8B2B5}" dt="2022-11-03T16:06:01.624" v="1039" actId="1076"/>
          <ac:picMkLst>
            <pc:docMk/>
            <pc:sldMk cId="3092447239" sldId="298"/>
            <ac:picMk id="4" creationId="{BCEC9366-C924-4B12-A186-79FAD13B3F39}"/>
          </ac:picMkLst>
        </pc:picChg>
        <pc:picChg chg="del">
          <ac:chgData name="EDMUNDS, Jack (NHS NORTH OF ENGLAND COMMISSIONING SUPPORT UNIT)" userId="1f44440f-f78f-47b2-a5ca-56766a49fad7" providerId="ADAL" clId="{736E09DB-C53D-48BF-B25E-6136C7C8B2B5}" dt="2022-11-03T16:05:39.468" v="1033" actId="478"/>
          <ac:picMkLst>
            <pc:docMk/>
            <pc:sldMk cId="3092447239" sldId="298"/>
            <ac:picMk id="5" creationId="{BF71A3DE-469D-4119-A78F-7BCE14C6A190}"/>
          </ac:picMkLst>
        </pc:picChg>
      </pc:sldChg>
      <pc:sldChg chg="modSp add mod">
        <pc:chgData name="EDMUNDS, Jack (NHS NORTH OF ENGLAND COMMISSIONING SUPPORT UNIT)" userId="1f44440f-f78f-47b2-a5ca-56766a49fad7" providerId="ADAL" clId="{736E09DB-C53D-48BF-B25E-6136C7C8B2B5}" dt="2022-11-03T16:17:05.955" v="1216" actId="20577"/>
        <pc:sldMkLst>
          <pc:docMk/>
          <pc:sldMk cId="1786704728" sldId="299"/>
        </pc:sldMkLst>
        <pc:spChg chg="mod">
          <ac:chgData name="EDMUNDS, Jack (NHS NORTH OF ENGLAND COMMISSIONING SUPPORT UNIT)" userId="1f44440f-f78f-47b2-a5ca-56766a49fad7" providerId="ADAL" clId="{736E09DB-C53D-48BF-B25E-6136C7C8B2B5}" dt="2022-11-03T16:17:01.677" v="1210"/>
          <ac:spMkLst>
            <pc:docMk/>
            <pc:sldMk cId="1786704728" sldId="299"/>
            <ac:spMk id="2" creationId="{6F981330-4A91-47C0-B052-634EB3671591}"/>
          </ac:spMkLst>
        </pc:spChg>
        <pc:spChg chg="mod">
          <ac:chgData name="EDMUNDS, Jack (NHS NORTH OF ENGLAND COMMISSIONING SUPPORT UNIT)" userId="1f44440f-f78f-47b2-a5ca-56766a49fad7" providerId="ADAL" clId="{736E09DB-C53D-48BF-B25E-6136C7C8B2B5}" dt="2022-11-03T16:17:05.955" v="1216" actId="20577"/>
          <ac:spMkLst>
            <pc:docMk/>
            <pc:sldMk cId="1786704728" sldId="299"/>
            <ac:spMk id="3" creationId="{BE27162A-34D7-4CE5-ADFE-7F389C099550}"/>
          </ac:spMkLst>
        </pc:spChg>
      </pc:sldChg>
      <pc:sldChg chg="modSp add mod replId">
        <pc:chgData name="EDMUNDS, Jack (NHS NORTH OF ENGLAND COMMISSIONING SUPPORT UNIT)" userId="1f44440f-f78f-47b2-a5ca-56766a49fad7" providerId="ADAL" clId="{736E09DB-C53D-48BF-B25E-6136C7C8B2B5}" dt="2022-11-03T17:47:22.408" v="2000" actId="1076"/>
        <pc:sldMkLst>
          <pc:docMk/>
          <pc:sldMk cId="2360927729" sldId="300"/>
        </pc:sldMkLst>
        <pc:spChg chg="mod">
          <ac:chgData name="EDMUNDS, Jack (NHS NORTH OF ENGLAND COMMISSIONING SUPPORT UNIT)" userId="1f44440f-f78f-47b2-a5ca-56766a49fad7" providerId="ADAL" clId="{736E09DB-C53D-48BF-B25E-6136C7C8B2B5}" dt="2022-11-03T17:47:20.085" v="1999" actId="5793"/>
          <ac:spMkLst>
            <pc:docMk/>
            <pc:sldMk cId="2360927729" sldId="300"/>
            <ac:spMk id="3" creationId="{73F5D2D4-FB3F-4E7A-87FF-E6FE5B2205D1}"/>
          </ac:spMkLst>
        </pc:spChg>
        <pc:picChg chg="mod">
          <ac:chgData name="EDMUNDS, Jack (NHS NORTH OF ENGLAND COMMISSIONING SUPPORT UNIT)" userId="1f44440f-f78f-47b2-a5ca-56766a49fad7" providerId="ADAL" clId="{736E09DB-C53D-48BF-B25E-6136C7C8B2B5}" dt="2022-11-03T17:47:22.408" v="2000" actId="1076"/>
          <ac:picMkLst>
            <pc:docMk/>
            <pc:sldMk cId="2360927729" sldId="300"/>
            <ac:picMk id="4" creationId="{0DCCC264-A647-475F-9D50-44205EF11B4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64A02-EBCB-40A1-B1F6-F36BDF86048A}"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en-GB"/>
        </a:p>
      </dgm:t>
    </dgm:pt>
    <dgm:pt modelId="{7AF8DC84-2B7C-4D26-A346-3C74500A8D5F}">
      <dgm:prSet phldrT="[Text]"/>
      <dgm:spPr>
        <a:ln>
          <a:solidFill>
            <a:schemeClr val="accent1"/>
          </a:solidFill>
        </a:ln>
      </dgm:spPr>
      <dgm:t>
        <a:bodyPr/>
        <a:lstStyle/>
        <a:p>
          <a:r>
            <a:rPr lang="en-GB" dirty="0">
              <a:latin typeface="Arial" panose="020B0604020202020204" pitchFamily="34" charset="0"/>
              <a:cs typeface="Arial" panose="020B0604020202020204" pitchFamily="34" charset="0"/>
            </a:rPr>
            <a:t>Initial Scoping</a:t>
          </a:r>
        </a:p>
      </dgm:t>
    </dgm:pt>
    <dgm:pt modelId="{F922E14F-DAAF-4F38-B907-48B96F577C03}" type="parTrans" cxnId="{53068F22-C1E7-4471-835E-4E4F8B1DD394}">
      <dgm:prSet/>
      <dgm:spPr/>
      <dgm:t>
        <a:bodyPr/>
        <a:lstStyle/>
        <a:p>
          <a:endParaRPr lang="en-GB">
            <a:latin typeface="Arial" panose="020B0604020202020204" pitchFamily="34" charset="0"/>
            <a:cs typeface="Arial" panose="020B0604020202020204" pitchFamily="34" charset="0"/>
          </a:endParaRPr>
        </a:p>
      </dgm:t>
    </dgm:pt>
    <dgm:pt modelId="{5C983FC7-623E-4D7C-9B03-022F8E44A600}" type="sibTrans" cxnId="{53068F22-C1E7-4471-835E-4E4F8B1DD394}">
      <dgm:prSet/>
      <dgm:spPr/>
      <dgm:t>
        <a:bodyPr/>
        <a:lstStyle/>
        <a:p>
          <a:endParaRPr lang="en-GB">
            <a:latin typeface="Arial" panose="020B0604020202020204" pitchFamily="34" charset="0"/>
            <a:cs typeface="Arial" panose="020B0604020202020204" pitchFamily="34" charset="0"/>
          </a:endParaRPr>
        </a:p>
      </dgm:t>
    </dgm:pt>
    <dgm:pt modelId="{9B3933D6-81FC-4645-8611-26960DE2D09B}">
      <dgm:prSet phldrT="[Text]"/>
      <dgm:spPr>
        <a:ln>
          <a:solidFill>
            <a:schemeClr val="accent1"/>
          </a:solidFill>
        </a:ln>
      </dgm:spPr>
      <dgm:t>
        <a:bodyPr/>
        <a:lstStyle/>
        <a:p>
          <a:r>
            <a:rPr lang="en-GB" dirty="0">
              <a:latin typeface="Arial" panose="020B0604020202020204" pitchFamily="34" charset="0"/>
              <a:cs typeface="Arial" panose="020B0604020202020204" pitchFamily="34" charset="0"/>
            </a:rPr>
            <a:t>Engagement and Interviews</a:t>
          </a:r>
        </a:p>
      </dgm:t>
    </dgm:pt>
    <dgm:pt modelId="{81529981-4BF3-406A-896F-A1C1EB9004BA}" type="parTrans" cxnId="{3E747C8A-FA33-4E94-93F5-3EF549926A00}">
      <dgm:prSet/>
      <dgm:spPr/>
      <dgm:t>
        <a:bodyPr/>
        <a:lstStyle/>
        <a:p>
          <a:endParaRPr lang="en-GB">
            <a:latin typeface="Arial" panose="020B0604020202020204" pitchFamily="34" charset="0"/>
            <a:cs typeface="Arial" panose="020B0604020202020204" pitchFamily="34" charset="0"/>
          </a:endParaRPr>
        </a:p>
      </dgm:t>
    </dgm:pt>
    <dgm:pt modelId="{38B633A5-A5D1-4E9B-A355-EDE8185EC07F}" type="sibTrans" cxnId="{3E747C8A-FA33-4E94-93F5-3EF549926A00}">
      <dgm:prSet/>
      <dgm:spPr/>
      <dgm:t>
        <a:bodyPr/>
        <a:lstStyle/>
        <a:p>
          <a:endParaRPr lang="en-GB">
            <a:latin typeface="Arial" panose="020B0604020202020204" pitchFamily="34" charset="0"/>
            <a:cs typeface="Arial" panose="020B0604020202020204" pitchFamily="34" charset="0"/>
          </a:endParaRPr>
        </a:p>
      </dgm:t>
    </dgm:pt>
    <dgm:pt modelId="{6257C707-6A6C-4F65-924F-E52AEEEEAC79}">
      <dgm:prSet phldrT="[Text]"/>
      <dgm:spPr>
        <a:ln>
          <a:solidFill>
            <a:schemeClr val="accent1"/>
          </a:solidFill>
        </a:ln>
      </dgm:spPr>
      <dgm:t>
        <a:bodyPr/>
        <a:lstStyle/>
        <a:p>
          <a:r>
            <a:rPr lang="en-GB" dirty="0">
              <a:latin typeface="Arial" panose="020B0604020202020204" pitchFamily="34" charset="0"/>
              <a:cs typeface="Arial" panose="020B0604020202020204" pitchFamily="34" charset="0"/>
            </a:rPr>
            <a:t>Planning Workshops</a:t>
          </a:r>
        </a:p>
      </dgm:t>
    </dgm:pt>
    <dgm:pt modelId="{E75E6D14-6329-4EE1-AB35-F2B82F01E647}" type="parTrans" cxnId="{CCDB2395-6189-448E-8482-90A01DBCD1FF}">
      <dgm:prSet/>
      <dgm:spPr/>
      <dgm:t>
        <a:bodyPr/>
        <a:lstStyle/>
        <a:p>
          <a:endParaRPr lang="en-GB">
            <a:latin typeface="Arial" panose="020B0604020202020204" pitchFamily="34" charset="0"/>
            <a:cs typeface="Arial" panose="020B0604020202020204" pitchFamily="34" charset="0"/>
          </a:endParaRPr>
        </a:p>
      </dgm:t>
    </dgm:pt>
    <dgm:pt modelId="{9C1A0E25-F8B2-4B4D-A72D-AD9E46B4F031}" type="sibTrans" cxnId="{CCDB2395-6189-448E-8482-90A01DBCD1FF}">
      <dgm:prSet/>
      <dgm:spPr/>
      <dgm:t>
        <a:bodyPr/>
        <a:lstStyle/>
        <a:p>
          <a:endParaRPr lang="en-GB">
            <a:latin typeface="Arial" panose="020B0604020202020204" pitchFamily="34" charset="0"/>
            <a:cs typeface="Arial" panose="020B0604020202020204" pitchFamily="34" charset="0"/>
          </a:endParaRPr>
        </a:p>
      </dgm:t>
    </dgm:pt>
    <dgm:pt modelId="{AB5371AE-DD28-410C-8AA2-3E2267848D36}">
      <dgm:prSet/>
      <dgm:spPr>
        <a:ln>
          <a:solidFill>
            <a:schemeClr val="accent1"/>
          </a:solidFill>
        </a:ln>
      </dgm:spPr>
      <dgm:t>
        <a:bodyPr/>
        <a:lstStyle/>
        <a:p>
          <a:r>
            <a:rPr lang="en-GB" dirty="0">
              <a:latin typeface="Arial" panose="020B0604020202020204" pitchFamily="34" charset="0"/>
              <a:cs typeface="Arial" panose="020B0604020202020204" pitchFamily="34" charset="0"/>
            </a:rPr>
            <a:t>Strategy Development</a:t>
          </a:r>
        </a:p>
      </dgm:t>
    </dgm:pt>
    <dgm:pt modelId="{93624519-A850-48C0-82AC-6C4A86CDC4BF}" type="parTrans" cxnId="{87F37EC1-BB63-4E09-A335-930B39D7C828}">
      <dgm:prSet/>
      <dgm:spPr/>
      <dgm:t>
        <a:bodyPr/>
        <a:lstStyle/>
        <a:p>
          <a:endParaRPr lang="en-GB">
            <a:latin typeface="Arial" panose="020B0604020202020204" pitchFamily="34" charset="0"/>
            <a:cs typeface="Arial" panose="020B0604020202020204" pitchFamily="34" charset="0"/>
          </a:endParaRPr>
        </a:p>
      </dgm:t>
    </dgm:pt>
    <dgm:pt modelId="{0B219ADF-9576-47D1-AFC7-5FC84E8C8C95}" type="sibTrans" cxnId="{87F37EC1-BB63-4E09-A335-930B39D7C828}">
      <dgm:prSet/>
      <dgm:spPr/>
      <dgm:t>
        <a:bodyPr/>
        <a:lstStyle/>
        <a:p>
          <a:endParaRPr lang="en-GB">
            <a:latin typeface="Arial" panose="020B0604020202020204" pitchFamily="34" charset="0"/>
            <a:cs typeface="Arial" panose="020B0604020202020204" pitchFamily="34" charset="0"/>
          </a:endParaRPr>
        </a:p>
      </dgm:t>
    </dgm:pt>
    <dgm:pt modelId="{A3EA75AE-2476-4FB6-8084-0F6B22923951}" type="pres">
      <dgm:prSet presAssocID="{B8964A02-EBCB-40A1-B1F6-F36BDF86048A}" presName="Name0" presStyleCnt="0">
        <dgm:presLayoutVars>
          <dgm:dir/>
          <dgm:animLvl val="lvl"/>
          <dgm:resizeHandles val="exact"/>
        </dgm:presLayoutVars>
      </dgm:prSet>
      <dgm:spPr/>
    </dgm:pt>
    <dgm:pt modelId="{324B8ABD-5443-47E0-83AC-A6D299059D9A}" type="pres">
      <dgm:prSet presAssocID="{7AF8DC84-2B7C-4D26-A346-3C74500A8D5F}" presName="parTxOnly" presStyleLbl="node1" presStyleIdx="0" presStyleCnt="4">
        <dgm:presLayoutVars>
          <dgm:chMax val="0"/>
          <dgm:chPref val="0"/>
          <dgm:bulletEnabled val="1"/>
        </dgm:presLayoutVars>
      </dgm:prSet>
      <dgm:spPr/>
    </dgm:pt>
    <dgm:pt modelId="{7B590996-E6A6-4EEB-A84A-CE9F8C346E0E}" type="pres">
      <dgm:prSet presAssocID="{5C983FC7-623E-4D7C-9B03-022F8E44A600}" presName="parTxOnlySpace" presStyleCnt="0"/>
      <dgm:spPr/>
    </dgm:pt>
    <dgm:pt modelId="{9AC11436-6B53-4218-92C9-61C3A8601691}" type="pres">
      <dgm:prSet presAssocID="{9B3933D6-81FC-4645-8611-26960DE2D09B}" presName="parTxOnly" presStyleLbl="node1" presStyleIdx="1" presStyleCnt="4">
        <dgm:presLayoutVars>
          <dgm:chMax val="0"/>
          <dgm:chPref val="0"/>
          <dgm:bulletEnabled val="1"/>
        </dgm:presLayoutVars>
      </dgm:prSet>
      <dgm:spPr/>
    </dgm:pt>
    <dgm:pt modelId="{6B936498-6DA8-4FEF-89A2-071C0FEFEDE9}" type="pres">
      <dgm:prSet presAssocID="{38B633A5-A5D1-4E9B-A355-EDE8185EC07F}" presName="parTxOnlySpace" presStyleCnt="0"/>
      <dgm:spPr/>
    </dgm:pt>
    <dgm:pt modelId="{640FBE4C-A379-4465-B111-407A5E459EA4}" type="pres">
      <dgm:prSet presAssocID="{6257C707-6A6C-4F65-924F-E52AEEEEAC79}" presName="parTxOnly" presStyleLbl="node1" presStyleIdx="2" presStyleCnt="4">
        <dgm:presLayoutVars>
          <dgm:chMax val="0"/>
          <dgm:chPref val="0"/>
          <dgm:bulletEnabled val="1"/>
        </dgm:presLayoutVars>
      </dgm:prSet>
      <dgm:spPr/>
    </dgm:pt>
    <dgm:pt modelId="{17CCEB0B-9D15-47C6-9A1E-15C6D94E4D67}" type="pres">
      <dgm:prSet presAssocID="{9C1A0E25-F8B2-4B4D-A72D-AD9E46B4F031}" presName="parTxOnlySpace" presStyleCnt="0"/>
      <dgm:spPr/>
    </dgm:pt>
    <dgm:pt modelId="{F8D7C96C-5262-4DBB-A4C3-7E84740F439F}" type="pres">
      <dgm:prSet presAssocID="{AB5371AE-DD28-410C-8AA2-3E2267848D36}" presName="parTxOnly" presStyleLbl="node1" presStyleIdx="3" presStyleCnt="4">
        <dgm:presLayoutVars>
          <dgm:chMax val="0"/>
          <dgm:chPref val="0"/>
          <dgm:bulletEnabled val="1"/>
        </dgm:presLayoutVars>
      </dgm:prSet>
      <dgm:spPr/>
    </dgm:pt>
  </dgm:ptLst>
  <dgm:cxnLst>
    <dgm:cxn modelId="{53068F22-C1E7-4471-835E-4E4F8B1DD394}" srcId="{B8964A02-EBCB-40A1-B1F6-F36BDF86048A}" destId="{7AF8DC84-2B7C-4D26-A346-3C74500A8D5F}" srcOrd="0" destOrd="0" parTransId="{F922E14F-DAAF-4F38-B907-48B96F577C03}" sibTransId="{5C983FC7-623E-4D7C-9B03-022F8E44A600}"/>
    <dgm:cxn modelId="{DA878A45-7176-4FB7-ABF0-6FE8B6E2432E}" type="presOf" srcId="{6257C707-6A6C-4F65-924F-E52AEEEEAC79}" destId="{640FBE4C-A379-4465-B111-407A5E459EA4}" srcOrd="0" destOrd="0" presId="urn:microsoft.com/office/officeart/2005/8/layout/chevron1"/>
    <dgm:cxn modelId="{3E747C8A-FA33-4E94-93F5-3EF549926A00}" srcId="{B8964A02-EBCB-40A1-B1F6-F36BDF86048A}" destId="{9B3933D6-81FC-4645-8611-26960DE2D09B}" srcOrd="1" destOrd="0" parTransId="{81529981-4BF3-406A-896F-A1C1EB9004BA}" sibTransId="{38B633A5-A5D1-4E9B-A355-EDE8185EC07F}"/>
    <dgm:cxn modelId="{CCDB2395-6189-448E-8482-90A01DBCD1FF}" srcId="{B8964A02-EBCB-40A1-B1F6-F36BDF86048A}" destId="{6257C707-6A6C-4F65-924F-E52AEEEEAC79}" srcOrd="2" destOrd="0" parTransId="{E75E6D14-6329-4EE1-AB35-F2B82F01E647}" sibTransId="{9C1A0E25-F8B2-4B4D-A72D-AD9E46B4F031}"/>
    <dgm:cxn modelId="{4D34089A-1555-4409-85BF-73C31BEC63C3}" type="presOf" srcId="{7AF8DC84-2B7C-4D26-A346-3C74500A8D5F}" destId="{324B8ABD-5443-47E0-83AC-A6D299059D9A}" srcOrd="0" destOrd="0" presId="urn:microsoft.com/office/officeart/2005/8/layout/chevron1"/>
    <dgm:cxn modelId="{87F37EC1-BB63-4E09-A335-930B39D7C828}" srcId="{B8964A02-EBCB-40A1-B1F6-F36BDF86048A}" destId="{AB5371AE-DD28-410C-8AA2-3E2267848D36}" srcOrd="3" destOrd="0" parTransId="{93624519-A850-48C0-82AC-6C4A86CDC4BF}" sibTransId="{0B219ADF-9576-47D1-AFC7-5FC84E8C8C95}"/>
    <dgm:cxn modelId="{39A0E6CE-ED27-4298-ABA3-25BE2386B3F4}" type="presOf" srcId="{AB5371AE-DD28-410C-8AA2-3E2267848D36}" destId="{F8D7C96C-5262-4DBB-A4C3-7E84740F439F}" srcOrd="0" destOrd="0" presId="urn:microsoft.com/office/officeart/2005/8/layout/chevron1"/>
    <dgm:cxn modelId="{8135AED4-E281-4FC3-9B41-3B6FD4B7FE3F}" type="presOf" srcId="{B8964A02-EBCB-40A1-B1F6-F36BDF86048A}" destId="{A3EA75AE-2476-4FB6-8084-0F6B22923951}" srcOrd="0" destOrd="0" presId="urn:microsoft.com/office/officeart/2005/8/layout/chevron1"/>
    <dgm:cxn modelId="{700086EF-0275-4EAE-B51F-6C9E8BB7D2C2}" type="presOf" srcId="{9B3933D6-81FC-4645-8611-26960DE2D09B}" destId="{9AC11436-6B53-4218-92C9-61C3A8601691}" srcOrd="0" destOrd="0" presId="urn:microsoft.com/office/officeart/2005/8/layout/chevron1"/>
    <dgm:cxn modelId="{BD3ECAFA-4124-4805-9BC4-DF9C89374BB8}" type="presParOf" srcId="{A3EA75AE-2476-4FB6-8084-0F6B22923951}" destId="{324B8ABD-5443-47E0-83AC-A6D299059D9A}" srcOrd="0" destOrd="0" presId="urn:microsoft.com/office/officeart/2005/8/layout/chevron1"/>
    <dgm:cxn modelId="{6338D39B-C0B2-4665-BA2C-C1C2DA2CC0DC}" type="presParOf" srcId="{A3EA75AE-2476-4FB6-8084-0F6B22923951}" destId="{7B590996-E6A6-4EEB-A84A-CE9F8C346E0E}" srcOrd="1" destOrd="0" presId="urn:microsoft.com/office/officeart/2005/8/layout/chevron1"/>
    <dgm:cxn modelId="{3925F0DF-8C41-4312-95C4-57DA7701CCB1}" type="presParOf" srcId="{A3EA75AE-2476-4FB6-8084-0F6B22923951}" destId="{9AC11436-6B53-4218-92C9-61C3A8601691}" srcOrd="2" destOrd="0" presId="urn:microsoft.com/office/officeart/2005/8/layout/chevron1"/>
    <dgm:cxn modelId="{CC4F8314-ADBB-4FF2-B166-66DD7D456CA4}" type="presParOf" srcId="{A3EA75AE-2476-4FB6-8084-0F6B22923951}" destId="{6B936498-6DA8-4FEF-89A2-071C0FEFEDE9}" srcOrd="3" destOrd="0" presId="urn:microsoft.com/office/officeart/2005/8/layout/chevron1"/>
    <dgm:cxn modelId="{62E32014-553B-449E-A51F-BD0B7B0947B4}" type="presParOf" srcId="{A3EA75AE-2476-4FB6-8084-0F6B22923951}" destId="{640FBE4C-A379-4465-B111-407A5E459EA4}" srcOrd="4" destOrd="0" presId="urn:microsoft.com/office/officeart/2005/8/layout/chevron1"/>
    <dgm:cxn modelId="{10EA0FE5-FFA8-41BD-BD53-AFBD9D2089CA}" type="presParOf" srcId="{A3EA75AE-2476-4FB6-8084-0F6B22923951}" destId="{17CCEB0B-9D15-47C6-9A1E-15C6D94E4D67}" srcOrd="5" destOrd="0" presId="urn:microsoft.com/office/officeart/2005/8/layout/chevron1"/>
    <dgm:cxn modelId="{BCA46D20-AC9C-4EEE-9398-E28BD2787CF3}" type="presParOf" srcId="{A3EA75AE-2476-4FB6-8084-0F6B22923951}" destId="{F8D7C96C-5262-4DBB-A4C3-7E84740F439F}" srcOrd="6" destOrd="0" presId="urn:microsoft.com/office/officeart/2005/8/layout/chevron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B8ABD-5443-47E0-83AC-A6D299059D9A}">
      <dsp:nvSpPr>
        <dsp:cNvPr id="0" name=""/>
        <dsp:cNvSpPr/>
      </dsp:nvSpPr>
      <dsp:spPr>
        <a:xfrm>
          <a:off x="5150" y="4354"/>
          <a:ext cx="2998260" cy="1199304"/>
        </a:xfrm>
        <a:prstGeom prst="chevron">
          <a:avLst/>
        </a:prstGeom>
        <a:solidFill>
          <a:schemeClr val="dk2">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Initial Scoping</a:t>
          </a:r>
        </a:p>
      </dsp:txBody>
      <dsp:txXfrm>
        <a:off x="604802" y="4354"/>
        <a:ext cx="1798956" cy="1199304"/>
      </dsp:txXfrm>
    </dsp:sp>
    <dsp:sp modelId="{9AC11436-6B53-4218-92C9-61C3A8601691}">
      <dsp:nvSpPr>
        <dsp:cNvPr id="0" name=""/>
        <dsp:cNvSpPr/>
      </dsp:nvSpPr>
      <dsp:spPr>
        <a:xfrm>
          <a:off x="2703584" y="4354"/>
          <a:ext cx="2998260" cy="1199304"/>
        </a:xfrm>
        <a:prstGeom prst="chevron">
          <a:avLst/>
        </a:prstGeom>
        <a:solidFill>
          <a:schemeClr val="dk2">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Engagement and Interviews</a:t>
          </a:r>
        </a:p>
      </dsp:txBody>
      <dsp:txXfrm>
        <a:off x="3303236" y="4354"/>
        <a:ext cx="1798956" cy="1199304"/>
      </dsp:txXfrm>
    </dsp:sp>
    <dsp:sp modelId="{640FBE4C-A379-4465-B111-407A5E459EA4}">
      <dsp:nvSpPr>
        <dsp:cNvPr id="0" name=""/>
        <dsp:cNvSpPr/>
      </dsp:nvSpPr>
      <dsp:spPr>
        <a:xfrm>
          <a:off x="5402018" y="4354"/>
          <a:ext cx="2998260" cy="1199304"/>
        </a:xfrm>
        <a:prstGeom prst="chevron">
          <a:avLst/>
        </a:prstGeom>
        <a:solidFill>
          <a:schemeClr val="dk2">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Planning Workshops</a:t>
          </a:r>
        </a:p>
      </dsp:txBody>
      <dsp:txXfrm>
        <a:off x="6001670" y="4354"/>
        <a:ext cx="1798956" cy="1199304"/>
      </dsp:txXfrm>
    </dsp:sp>
    <dsp:sp modelId="{F8D7C96C-5262-4DBB-A4C3-7E84740F439F}">
      <dsp:nvSpPr>
        <dsp:cNvPr id="0" name=""/>
        <dsp:cNvSpPr/>
      </dsp:nvSpPr>
      <dsp:spPr>
        <a:xfrm>
          <a:off x="8100453" y="4354"/>
          <a:ext cx="2998260" cy="1199304"/>
        </a:xfrm>
        <a:prstGeom prst="chevron">
          <a:avLst/>
        </a:prstGeom>
        <a:solidFill>
          <a:schemeClr val="dk2">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Strategy Development</a:t>
          </a:r>
        </a:p>
      </dsp:txBody>
      <dsp:txXfrm>
        <a:off x="8700105" y="4354"/>
        <a:ext cx="1798956" cy="11993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940C4-C592-4AB4-ADC5-68D7ED96C966}" type="datetimeFigureOut">
              <a:rPr lang="en-GB" smtClean="0"/>
              <a:t>07/11/2022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6A09D-5E3B-4FB9-8B4D-E076F903A9AC}" type="slidenum">
              <a:rPr lang="en-GB" smtClean="0"/>
              <a:t>‹#›</a:t>
            </a:fld>
            <a:endParaRPr lang="en-GB"/>
          </a:p>
        </p:txBody>
      </p:sp>
    </p:spTree>
    <p:extLst>
      <p:ext uri="{BB962C8B-B14F-4D97-AF65-F5344CB8AC3E}">
        <p14:creationId xmlns:p14="http://schemas.microsoft.com/office/powerpoint/2010/main" val="352543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24058D82-3743-13CC-D4C7-27ADB0708148}"/>
              </a:ext>
            </a:extLst>
          </p:cNvPr>
          <p:cNvSpPr>
            <a:spLocks noGrp="1"/>
          </p:cNvSpPr>
          <p:nvPr>
            <p:ph type="subTitle" idx="1"/>
          </p:nvPr>
        </p:nvSpPr>
        <p:spPr>
          <a:xfrm>
            <a:off x="576072" y="4068342"/>
            <a:ext cx="11103864" cy="553998"/>
          </a:xfrm>
          <a:prstGeom prst="rect">
            <a:avLst/>
          </a:prstGeom>
        </p:spPr>
        <p:txBody>
          <a:bodyPr lIns="0" tIns="0" rIns="0" bIns="0"/>
          <a:lstStyle>
            <a:lvl1pPr marL="0" indent="0" algn="l">
              <a:buNone/>
              <a:defRPr sz="2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4" name="Straight Connector 13">
            <a:extLst>
              <a:ext uri="{FF2B5EF4-FFF2-40B4-BE49-F238E27FC236}">
                <a16:creationId xmlns:a16="http://schemas.microsoft.com/office/drawing/2014/main" id="{8B86094C-BEE0-CCB8-3C79-F0EFC7A070E0}"/>
              </a:ext>
            </a:extLst>
          </p:cNvPr>
          <p:cNvCxnSpPr/>
          <p:nvPr userDrawn="1"/>
        </p:nvCxnSpPr>
        <p:spPr>
          <a:xfrm>
            <a:off x="576072" y="6156960"/>
            <a:ext cx="1110386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9">
            <a:extLst>
              <a:ext uri="{FF2B5EF4-FFF2-40B4-BE49-F238E27FC236}">
                <a16:creationId xmlns:a16="http://schemas.microsoft.com/office/drawing/2014/main" id="{00DA052A-DFE5-8C27-2AF1-C58C748B7A5C}"/>
              </a:ext>
            </a:extLst>
          </p:cNvPr>
          <p:cNvSpPr>
            <a:spLocks noGrp="1"/>
          </p:cNvSpPr>
          <p:nvPr>
            <p:ph type="title" hasCustomPrompt="1"/>
          </p:nvPr>
        </p:nvSpPr>
        <p:spPr>
          <a:xfrm>
            <a:off x="576072" y="3429000"/>
            <a:ext cx="11103864" cy="553998"/>
          </a:xfrm>
          <a:prstGeom prst="rect">
            <a:avLst/>
          </a:prstGeom>
        </p:spPr>
        <p:txBody>
          <a:bodyPr vert="horz" wrap="square" lIns="0" tIns="0" rIns="0" bIns="0">
            <a:spAutoFit/>
          </a:bodyPr>
          <a:lstStyle>
            <a:lvl1pPr algn="l">
              <a:defRPr sz="4000" b="1" baseline="0">
                <a:solidFill>
                  <a:schemeClr val="tx2"/>
                </a:solidFill>
                <a:latin typeface="Arial" panose="020B0604020202020204" pitchFamily="34" charset="0"/>
                <a:cs typeface="Arial" panose="020B0604020202020204" pitchFamily="34" charset="0"/>
              </a:defRPr>
            </a:lvl1pPr>
          </a:lstStyle>
          <a:p>
            <a:r>
              <a:rPr lang="en-GB" dirty="0"/>
              <a:t>Click to add title</a:t>
            </a:r>
            <a:endParaRPr lang="en-US" dirty="0"/>
          </a:p>
        </p:txBody>
      </p:sp>
      <p:pic>
        <p:nvPicPr>
          <p:cNvPr id="22" name="Picture 21">
            <a:extLst>
              <a:ext uri="{FF2B5EF4-FFF2-40B4-BE49-F238E27FC236}">
                <a16:creationId xmlns:a16="http://schemas.microsoft.com/office/drawing/2014/main" id="{0B7266AD-C0E4-9F94-7983-11E168AC3850}"/>
              </a:ext>
            </a:extLst>
          </p:cNvPr>
          <p:cNvPicPr>
            <a:picLocks noChangeAspect="1"/>
          </p:cNvPicPr>
          <p:nvPr userDrawn="1"/>
        </p:nvPicPr>
        <p:blipFill>
          <a:blip r:embed="rId2"/>
          <a:stretch>
            <a:fillRect/>
          </a:stretch>
        </p:blipFill>
        <p:spPr>
          <a:xfrm>
            <a:off x="9195965" y="6461844"/>
            <a:ext cx="2483971" cy="112179"/>
          </a:xfrm>
          <a:prstGeom prst="rect">
            <a:avLst/>
          </a:prstGeom>
        </p:spPr>
      </p:pic>
    </p:spTree>
    <p:extLst>
      <p:ext uri="{BB962C8B-B14F-4D97-AF65-F5344CB8AC3E}">
        <p14:creationId xmlns:p14="http://schemas.microsoft.com/office/powerpoint/2010/main" val="156779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7E8785F-A89C-964B-30E4-67F8F8107BD2}"/>
              </a:ext>
            </a:extLst>
          </p:cNvPr>
          <p:cNvCxnSpPr/>
          <p:nvPr userDrawn="1"/>
        </p:nvCxnSpPr>
        <p:spPr>
          <a:xfrm>
            <a:off x="576072" y="6156960"/>
            <a:ext cx="1110386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2137E03-D54B-C993-255C-56956D52525F}"/>
              </a:ext>
            </a:extLst>
          </p:cNvPr>
          <p:cNvPicPr>
            <a:picLocks noChangeAspect="1"/>
          </p:cNvPicPr>
          <p:nvPr userDrawn="1"/>
        </p:nvPicPr>
        <p:blipFill>
          <a:blip r:embed="rId2"/>
          <a:stretch>
            <a:fillRect/>
          </a:stretch>
        </p:blipFill>
        <p:spPr>
          <a:xfrm>
            <a:off x="9195965" y="6461844"/>
            <a:ext cx="2483971" cy="112179"/>
          </a:xfrm>
          <a:prstGeom prst="rect">
            <a:avLst/>
          </a:prstGeom>
        </p:spPr>
      </p:pic>
      <p:sp>
        <p:nvSpPr>
          <p:cNvPr id="2" name="Picture Placeholder 12">
            <a:extLst>
              <a:ext uri="{FF2B5EF4-FFF2-40B4-BE49-F238E27FC236}">
                <a16:creationId xmlns:a16="http://schemas.microsoft.com/office/drawing/2014/main" id="{4AE6C418-7398-F7C6-C618-A55AB530C865}"/>
              </a:ext>
            </a:extLst>
          </p:cNvPr>
          <p:cNvSpPr>
            <a:spLocks noGrp="1"/>
          </p:cNvSpPr>
          <p:nvPr>
            <p:ph type="pic" sz="quarter" idx="13"/>
          </p:nvPr>
        </p:nvSpPr>
        <p:spPr>
          <a:xfrm>
            <a:off x="6182385" y="2473891"/>
            <a:ext cx="5421351" cy="3390460"/>
          </a:xfrm>
          <a:prstGeom prst="rect">
            <a:avLst/>
          </a:prstGeom>
        </p:spPr>
        <p:txBody>
          <a:bodyPr anchor="t"/>
          <a:lstStyle>
            <a:lvl1pPr marL="0" indent="0" algn="ctr">
              <a:buNone/>
              <a:defRPr>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4" name="Content Placeholder 2">
            <a:extLst>
              <a:ext uri="{FF2B5EF4-FFF2-40B4-BE49-F238E27FC236}">
                <a16:creationId xmlns:a16="http://schemas.microsoft.com/office/drawing/2014/main" id="{49B8B298-04BF-FFDF-F335-3A7CDFE9A2B1}"/>
              </a:ext>
            </a:extLst>
          </p:cNvPr>
          <p:cNvSpPr>
            <a:spLocks noGrp="1"/>
          </p:cNvSpPr>
          <p:nvPr>
            <p:ph idx="1" hasCustomPrompt="1"/>
          </p:nvPr>
        </p:nvSpPr>
        <p:spPr>
          <a:xfrm>
            <a:off x="588264" y="1975110"/>
            <a:ext cx="5507736" cy="332062"/>
          </a:xfrm>
          <a:prstGeom prst="rect">
            <a:avLst/>
          </a:prstGeom>
        </p:spPr>
        <p:txBody>
          <a:bodyPr lIns="0" tIns="0" rIns="0" bIns="0"/>
          <a:lstStyle>
            <a:lvl1pPr marL="0" indent="0">
              <a:buNone/>
              <a:defRPr sz="2800">
                <a:solidFill>
                  <a:schemeClr val="tx2"/>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text header 28pt</a:t>
            </a:r>
          </a:p>
        </p:txBody>
      </p:sp>
      <p:sp>
        <p:nvSpPr>
          <p:cNvPr id="5" name="Content Placeholder 2">
            <a:extLst>
              <a:ext uri="{FF2B5EF4-FFF2-40B4-BE49-F238E27FC236}">
                <a16:creationId xmlns:a16="http://schemas.microsoft.com/office/drawing/2014/main" id="{9A740F24-1173-3157-70AD-5C3D1D370469}"/>
              </a:ext>
            </a:extLst>
          </p:cNvPr>
          <p:cNvSpPr>
            <a:spLocks noGrp="1"/>
          </p:cNvSpPr>
          <p:nvPr>
            <p:ph idx="14" hasCustomPrompt="1"/>
          </p:nvPr>
        </p:nvSpPr>
        <p:spPr>
          <a:xfrm>
            <a:off x="588264" y="2473891"/>
            <a:ext cx="10798004" cy="3390460"/>
          </a:xfrm>
          <a:prstGeom prst="rect">
            <a:avLst/>
          </a:prstGeom>
        </p:spPr>
        <p:txBody>
          <a:bodyPr lIns="0" tIns="0" rIns="0" bIns="0"/>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body copy 16pt</a:t>
            </a:r>
          </a:p>
        </p:txBody>
      </p:sp>
      <p:sp>
        <p:nvSpPr>
          <p:cNvPr id="6" name="TextBox 5">
            <a:extLst>
              <a:ext uri="{FF2B5EF4-FFF2-40B4-BE49-F238E27FC236}">
                <a16:creationId xmlns:a16="http://schemas.microsoft.com/office/drawing/2014/main" id="{0CC34759-9EAC-CDEF-CCE1-4B1B81A739D6}"/>
              </a:ext>
            </a:extLst>
          </p:cNvPr>
          <p:cNvSpPr txBox="1"/>
          <p:nvPr userDrawn="1"/>
        </p:nvSpPr>
        <p:spPr>
          <a:xfrm>
            <a:off x="576072" y="6330285"/>
            <a:ext cx="429768" cy="36512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EEE133-B3DB-B348-91C2-586128896FE4}" type="slidenum">
              <a:rPr kumimoji="0" lang="en-US" sz="1400" b="0"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085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85B00-AEE4-F9EC-044F-FD157D9BFB29}"/>
              </a:ext>
            </a:extLst>
          </p:cNvPr>
          <p:cNvSpPr>
            <a:spLocks noGrp="1"/>
          </p:cNvSpPr>
          <p:nvPr>
            <p:ph idx="1" hasCustomPrompt="1"/>
          </p:nvPr>
        </p:nvSpPr>
        <p:spPr>
          <a:xfrm>
            <a:off x="588264" y="1975110"/>
            <a:ext cx="11103864" cy="332062"/>
          </a:xfrm>
          <a:prstGeom prst="rect">
            <a:avLst/>
          </a:prstGeom>
        </p:spPr>
        <p:txBody>
          <a:bodyPr lIns="0" tIns="0" rIns="0" bIns="0"/>
          <a:lstStyle>
            <a:lvl1pPr marL="0" indent="0">
              <a:buNone/>
              <a:defRPr sz="2800">
                <a:solidFill>
                  <a:schemeClr val="tx2"/>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text header 28pt</a:t>
            </a:r>
          </a:p>
        </p:txBody>
      </p:sp>
      <p:cxnSp>
        <p:nvCxnSpPr>
          <p:cNvPr id="9" name="Straight Connector 8">
            <a:extLst>
              <a:ext uri="{FF2B5EF4-FFF2-40B4-BE49-F238E27FC236}">
                <a16:creationId xmlns:a16="http://schemas.microsoft.com/office/drawing/2014/main" id="{77E8785F-A89C-964B-30E4-67F8F8107BD2}"/>
              </a:ext>
            </a:extLst>
          </p:cNvPr>
          <p:cNvCxnSpPr/>
          <p:nvPr userDrawn="1"/>
        </p:nvCxnSpPr>
        <p:spPr>
          <a:xfrm>
            <a:off x="576072" y="6156960"/>
            <a:ext cx="1110386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2137E03-D54B-C993-255C-56956D52525F}"/>
              </a:ext>
            </a:extLst>
          </p:cNvPr>
          <p:cNvPicPr>
            <a:picLocks noChangeAspect="1"/>
          </p:cNvPicPr>
          <p:nvPr userDrawn="1"/>
        </p:nvPicPr>
        <p:blipFill>
          <a:blip r:embed="rId2"/>
          <a:stretch>
            <a:fillRect/>
          </a:stretch>
        </p:blipFill>
        <p:spPr>
          <a:xfrm>
            <a:off x="9195965" y="6461844"/>
            <a:ext cx="2483971" cy="112179"/>
          </a:xfrm>
          <a:prstGeom prst="rect">
            <a:avLst/>
          </a:prstGeom>
        </p:spPr>
      </p:pic>
      <p:sp>
        <p:nvSpPr>
          <p:cNvPr id="2" name="Content Placeholder 2">
            <a:extLst>
              <a:ext uri="{FF2B5EF4-FFF2-40B4-BE49-F238E27FC236}">
                <a16:creationId xmlns:a16="http://schemas.microsoft.com/office/drawing/2014/main" id="{E68A5711-7BE7-A62F-1811-79EC561B3CB9}"/>
              </a:ext>
            </a:extLst>
          </p:cNvPr>
          <p:cNvSpPr>
            <a:spLocks noGrp="1"/>
          </p:cNvSpPr>
          <p:nvPr>
            <p:ph idx="13" hasCustomPrompt="1"/>
          </p:nvPr>
        </p:nvSpPr>
        <p:spPr>
          <a:xfrm>
            <a:off x="588264" y="2473891"/>
            <a:ext cx="11103864" cy="3345510"/>
          </a:xfrm>
          <a:prstGeom prst="rect">
            <a:avLst/>
          </a:prstGeom>
        </p:spPr>
        <p:txBody>
          <a:bodyPr lIns="0" tIns="0" rIns="0" bIns="0"/>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body copy 16pt</a:t>
            </a:r>
          </a:p>
        </p:txBody>
      </p:sp>
      <p:sp>
        <p:nvSpPr>
          <p:cNvPr id="4" name="TextBox 3">
            <a:extLst>
              <a:ext uri="{FF2B5EF4-FFF2-40B4-BE49-F238E27FC236}">
                <a16:creationId xmlns:a16="http://schemas.microsoft.com/office/drawing/2014/main" id="{7B32273A-81F4-BA89-5D90-B4BF7BA762C7}"/>
              </a:ext>
            </a:extLst>
          </p:cNvPr>
          <p:cNvSpPr txBox="1"/>
          <p:nvPr userDrawn="1"/>
        </p:nvSpPr>
        <p:spPr>
          <a:xfrm>
            <a:off x="576072" y="6330285"/>
            <a:ext cx="429768" cy="36512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EEE133-B3DB-B348-91C2-586128896FE4}" type="slidenum">
              <a:rPr kumimoji="0" lang="en-US" sz="1400" b="0"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7522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7E8785F-A89C-964B-30E4-67F8F8107BD2}"/>
              </a:ext>
            </a:extLst>
          </p:cNvPr>
          <p:cNvCxnSpPr/>
          <p:nvPr userDrawn="1"/>
        </p:nvCxnSpPr>
        <p:spPr>
          <a:xfrm>
            <a:off x="576072" y="6156960"/>
            <a:ext cx="1110386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2137E03-D54B-C993-255C-56956D52525F}"/>
              </a:ext>
            </a:extLst>
          </p:cNvPr>
          <p:cNvPicPr>
            <a:picLocks noChangeAspect="1"/>
          </p:cNvPicPr>
          <p:nvPr userDrawn="1"/>
        </p:nvPicPr>
        <p:blipFill>
          <a:blip r:embed="rId2"/>
          <a:stretch>
            <a:fillRect/>
          </a:stretch>
        </p:blipFill>
        <p:spPr>
          <a:xfrm>
            <a:off x="9195965" y="6461844"/>
            <a:ext cx="2483971" cy="112179"/>
          </a:xfrm>
          <a:prstGeom prst="rect">
            <a:avLst/>
          </a:prstGeom>
        </p:spPr>
      </p:pic>
      <p:sp>
        <p:nvSpPr>
          <p:cNvPr id="2" name="Picture Placeholder 12">
            <a:extLst>
              <a:ext uri="{FF2B5EF4-FFF2-40B4-BE49-F238E27FC236}">
                <a16:creationId xmlns:a16="http://schemas.microsoft.com/office/drawing/2014/main" id="{4AE6C418-7398-F7C6-C618-A55AB530C865}"/>
              </a:ext>
            </a:extLst>
          </p:cNvPr>
          <p:cNvSpPr>
            <a:spLocks noGrp="1"/>
          </p:cNvSpPr>
          <p:nvPr>
            <p:ph type="pic" sz="quarter" idx="13"/>
          </p:nvPr>
        </p:nvSpPr>
        <p:spPr>
          <a:xfrm>
            <a:off x="6182385" y="2473891"/>
            <a:ext cx="5421351" cy="3390460"/>
          </a:xfrm>
          <a:prstGeom prst="rect">
            <a:avLst/>
          </a:prstGeom>
        </p:spPr>
        <p:txBody>
          <a:bodyPr anchor="t"/>
          <a:lstStyle>
            <a:lvl1pPr marL="0" indent="0" algn="ctr">
              <a:buNone/>
              <a:defRPr>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4" name="Content Placeholder 2">
            <a:extLst>
              <a:ext uri="{FF2B5EF4-FFF2-40B4-BE49-F238E27FC236}">
                <a16:creationId xmlns:a16="http://schemas.microsoft.com/office/drawing/2014/main" id="{49B8B298-04BF-FFDF-F335-3A7CDFE9A2B1}"/>
              </a:ext>
            </a:extLst>
          </p:cNvPr>
          <p:cNvSpPr>
            <a:spLocks noGrp="1"/>
          </p:cNvSpPr>
          <p:nvPr>
            <p:ph idx="1" hasCustomPrompt="1"/>
          </p:nvPr>
        </p:nvSpPr>
        <p:spPr>
          <a:xfrm>
            <a:off x="588264" y="1975110"/>
            <a:ext cx="5507736" cy="332062"/>
          </a:xfrm>
          <a:prstGeom prst="rect">
            <a:avLst/>
          </a:prstGeom>
        </p:spPr>
        <p:txBody>
          <a:bodyPr lIns="0" tIns="0" rIns="0" bIns="0"/>
          <a:lstStyle>
            <a:lvl1pPr marL="0" indent="0">
              <a:buNone/>
              <a:defRPr sz="2800">
                <a:solidFill>
                  <a:schemeClr val="tx2"/>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text header 28pt</a:t>
            </a:r>
          </a:p>
        </p:txBody>
      </p:sp>
      <p:sp>
        <p:nvSpPr>
          <p:cNvPr id="5" name="Content Placeholder 2">
            <a:extLst>
              <a:ext uri="{FF2B5EF4-FFF2-40B4-BE49-F238E27FC236}">
                <a16:creationId xmlns:a16="http://schemas.microsoft.com/office/drawing/2014/main" id="{9A740F24-1173-3157-70AD-5C3D1D370469}"/>
              </a:ext>
            </a:extLst>
          </p:cNvPr>
          <p:cNvSpPr>
            <a:spLocks noGrp="1"/>
          </p:cNvSpPr>
          <p:nvPr>
            <p:ph idx="14" hasCustomPrompt="1"/>
          </p:nvPr>
        </p:nvSpPr>
        <p:spPr>
          <a:xfrm>
            <a:off x="588264" y="2473891"/>
            <a:ext cx="10798004" cy="3390460"/>
          </a:xfrm>
          <a:prstGeom prst="rect">
            <a:avLst/>
          </a:prstGeom>
        </p:spPr>
        <p:txBody>
          <a:bodyPr lIns="0" tIns="0" rIns="0" bIns="0"/>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body copy 16pt</a:t>
            </a:r>
          </a:p>
        </p:txBody>
      </p:sp>
      <p:sp>
        <p:nvSpPr>
          <p:cNvPr id="6" name="TextBox 5">
            <a:extLst>
              <a:ext uri="{FF2B5EF4-FFF2-40B4-BE49-F238E27FC236}">
                <a16:creationId xmlns:a16="http://schemas.microsoft.com/office/drawing/2014/main" id="{0CC34759-9EAC-CDEF-CCE1-4B1B81A739D6}"/>
              </a:ext>
            </a:extLst>
          </p:cNvPr>
          <p:cNvSpPr txBox="1"/>
          <p:nvPr userDrawn="1"/>
        </p:nvSpPr>
        <p:spPr>
          <a:xfrm>
            <a:off x="576072" y="6330285"/>
            <a:ext cx="429768" cy="36512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EEE133-B3DB-B348-91C2-586128896FE4}" type="slidenum">
              <a:rPr kumimoji="0" lang="en-US" sz="1400" b="0"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65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24058D82-3743-13CC-D4C7-27ADB0708148}"/>
              </a:ext>
            </a:extLst>
          </p:cNvPr>
          <p:cNvSpPr>
            <a:spLocks noGrp="1"/>
          </p:cNvSpPr>
          <p:nvPr>
            <p:ph type="subTitle" idx="1"/>
          </p:nvPr>
        </p:nvSpPr>
        <p:spPr>
          <a:xfrm>
            <a:off x="576072" y="4068342"/>
            <a:ext cx="11103864" cy="553998"/>
          </a:xfrm>
          <a:prstGeom prst="rect">
            <a:avLst/>
          </a:prstGeom>
        </p:spPr>
        <p:txBody>
          <a:bodyPr lIns="0" tIns="0" rIns="0" bIns="0"/>
          <a:lstStyle>
            <a:lvl1pPr marL="0" indent="0" algn="l">
              <a:buNone/>
              <a:defRPr sz="2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cxnSp>
        <p:nvCxnSpPr>
          <p:cNvPr id="14" name="Straight Connector 13">
            <a:extLst>
              <a:ext uri="{FF2B5EF4-FFF2-40B4-BE49-F238E27FC236}">
                <a16:creationId xmlns:a16="http://schemas.microsoft.com/office/drawing/2014/main" id="{8B86094C-BEE0-CCB8-3C79-F0EFC7A070E0}"/>
              </a:ext>
            </a:extLst>
          </p:cNvPr>
          <p:cNvCxnSpPr/>
          <p:nvPr userDrawn="1"/>
        </p:nvCxnSpPr>
        <p:spPr>
          <a:xfrm>
            <a:off x="576072" y="6156960"/>
            <a:ext cx="111038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9">
            <a:extLst>
              <a:ext uri="{FF2B5EF4-FFF2-40B4-BE49-F238E27FC236}">
                <a16:creationId xmlns:a16="http://schemas.microsoft.com/office/drawing/2014/main" id="{00DA052A-DFE5-8C27-2AF1-C58C748B7A5C}"/>
              </a:ext>
            </a:extLst>
          </p:cNvPr>
          <p:cNvSpPr>
            <a:spLocks noGrp="1"/>
          </p:cNvSpPr>
          <p:nvPr>
            <p:ph type="title" hasCustomPrompt="1"/>
          </p:nvPr>
        </p:nvSpPr>
        <p:spPr>
          <a:xfrm>
            <a:off x="576072" y="3429000"/>
            <a:ext cx="11103864" cy="553998"/>
          </a:xfrm>
          <a:prstGeom prst="rect">
            <a:avLst/>
          </a:prstGeom>
        </p:spPr>
        <p:txBody>
          <a:bodyPr vert="horz" wrap="square" lIns="0" tIns="0" rIns="0" bIns="0">
            <a:spAutoFit/>
          </a:bodyPr>
          <a:lstStyle>
            <a:lvl1pPr algn="l">
              <a:defRPr sz="4000" b="1" baseline="0">
                <a:solidFill>
                  <a:schemeClr val="bg1"/>
                </a:solidFill>
                <a:latin typeface="Arial" panose="020B0604020202020204" pitchFamily="34" charset="0"/>
                <a:cs typeface="Arial" panose="020B0604020202020204" pitchFamily="34" charset="0"/>
              </a:defRPr>
            </a:lvl1pPr>
          </a:lstStyle>
          <a:p>
            <a:r>
              <a:rPr lang="en-GB" dirty="0"/>
              <a:t>Click to add title</a:t>
            </a:r>
            <a:endParaRPr lang="en-US" dirty="0"/>
          </a:p>
        </p:txBody>
      </p:sp>
      <p:pic>
        <p:nvPicPr>
          <p:cNvPr id="7" name="Graphic 6">
            <a:extLst>
              <a:ext uri="{FF2B5EF4-FFF2-40B4-BE49-F238E27FC236}">
                <a16:creationId xmlns:a16="http://schemas.microsoft.com/office/drawing/2014/main" id="{6C9D66BB-87EB-D848-E918-F40882F4D0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5964" y="6464399"/>
            <a:ext cx="2483971" cy="107068"/>
          </a:xfrm>
          <a:prstGeom prst="rect">
            <a:avLst/>
          </a:prstGeom>
        </p:spPr>
      </p:pic>
    </p:spTree>
    <p:extLst>
      <p:ext uri="{BB962C8B-B14F-4D97-AF65-F5344CB8AC3E}">
        <p14:creationId xmlns:p14="http://schemas.microsoft.com/office/powerpoint/2010/main" val="74752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7E8785F-A89C-964B-30E4-67F8F8107BD2}"/>
              </a:ext>
            </a:extLst>
          </p:cNvPr>
          <p:cNvCxnSpPr/>
          <p:nvPr userDrawn="1"/>
        </p:nvCxnSpPr>
        <p:spPr>
          <a:xfrm>
            <a:off x="576072" y="6156960"/>
            <a:ext cx="111038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EA7DE8F4-7E0F-2E99-21AD-D87432355A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5964" y="6464399"/>
            <a:ext cx="2483971" cy="107068"/>
          </a:xfrm>
          <a:prstGeom prst="rect">
            <a:avLst/>
          </a:prstGeom>
        </p:spPr>
      </p:pic>
      <p:sp>
        <p:nvSpPr>
          <p:cNvPr id="4" name="Content Placeholder 2">
            <a:extLst>
              <a:ext uri="{FF2B5EF4-FFF2-40B4-BE49-F238E27FC236}">
                <a16:creationId xmlns:a16="http://schemas.microsoft.com/office/drawing/2014/main" id="{BCA7166E-EA3E-436E-4AAC-E0CFB628F94F}"/>
              </a:ext>
            </a:extLst>
          </p:cNvPr>
          <p:cNvSpPr>
            <a:spLocks noGrp="1"/>
          </p:cNvSpPr>
          <p:nvPr>
            <p:ph idx="1" hasCustomPrompt="1"/>
          </p:nvPr>
        </p:nvSpPr>
        <p:spPr>
          <a:xfrm>
            <a:off x="588264" y="1975110"/>
            <a:ext cx="11103864" cy="332062"/>
          </a:xfrm>
          <a:prstGeom prst="rect">
            <a:avLst/>
          </a:prstGeom>
        </p:spPr>
        <p:txBody>
          <a:bodyPr lIns="0" tIns="0" rIns="0" bIns="0"/>
          <a:lstStyle>
            <a:lvl1pPr marL="0" indent="0">
              <a:buNone/>
              <a:defRPr sz="2800">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text header 28pt</a:t>
            </a:r>
          </a:p>
        </p:txBody>
      </p:sp>
      <p:sp>
        <p:nvSpPr>
          <p:cNvPr id="5" name="Content Placeholder 2">
            <a:extLst>
              <a:ext uri="{FF2B5EF4-FFF2-40B4-BE49-F238E27FC236}">
                <a16:creationId xmlns:a16="http://schemas.microsoft.com/office/drawing/2014/main" id="{999F5813-0715-72D1-7876-47B19E955137}"/>
              </a:ext>
            </a:extLst>
          </p:cNvPr>
          <p:cNvSpPr>
            <a:spLocks noGrp="1"/>
          </p:cNvSpPr>
          <p:nvPr>
            <p:ph idx="13" hasCustomPrompt="1"/>
          </p:nvPr>
        </p:nvSpPr>
        <p:spPr>
          <a:xfrm>
            <a:off x="588264" y="2473891"/>
            <a:ext cx="11103864" cy="3345510"/>
          </a:xfrm>
          <a:prstGeom prst="rect">
            <a:avLst/>
          </a:prstGeom>
        </p:spPr>
        <p:txBody>
          <a:bodyPr lIns="0" tIns="0" rIns="0" bIns="0"/>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body copy 16pt</a:t>
            </a:r>
          </a:p>
        </p:txBody>
      </p:sp>
      <p:sp>
        <p:nvSpPr>
          <p:cNvPr id="6" name="TextBox 5">
            <a:extLst>
              <a:ext uri="{FF2B5EF4-FFF2-40B4-BE49-F238E27FC236}">
                <a16:creationId xmlns:a16="http://schemas.microsoft.com/office/drawing/2014/main" id="{C70202C7-41F4-001B-2CCB-DEF8E7468575}"/>
              </a:ext>
            </a:extLst>
          </p:cNvPr>
          <p:cNvSpPr txBox="1"/>
          <p:nvPr userDrawn="1"/>
        </p:nvSpPr>
        <p:spPr>
          <a:xfrm>
            <a:off x="576072" y="6330285"/>
            <a:ext cx="429768" cy="36512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EEE133-B3DB-B348-91C2-586128896FE4}" type="slidenum">
              <a:rPr kumimoji="0" lang="en-US" sz="14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923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7E8785F-A89C-964B-30E4-67F8F8107BD2}"/>
              </a:ext>
            </a:extLst>
          </p:cNvPr>
          <p:cNvCxnSpPr/>
          <p:nvPr userDrawn="1"/>
        </p:nvCxnSpPr>
        <p:spPr>
          <a:xfrm>
            <a:off x="576072" y="6156960"/>
            <a:ext cx="111038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EA7DE8F4-7E0F-2E99-21AD-D87432355A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5964" y="6464399"/>
            <a:ext cx="2483971" cy="107068"/>
          </a:xfrm>
          <a:prstGeom prst="rect">
            <a:avLst/>
          </a:prstGeom>
        </p:spPr>
      </p:pic>
      <p:sp>
        <p:nvSpPr>
          <p:cNvPr id="4" name="Picture Placeholder 12">
            <a:extLst>
              <a:ext uri="{FF2B5EF4-FFF2-40B4-BE49-F238E27FC236}">
                <a16:creationId xmlns:a16="http://schemas.microsoft.com/office/drawing/2014/main" id="{F6A6116F-D85C-F4AC-D2C2-3C682A763335}"/>
              </a:ext>
            </a:extLst>
          </p:cNvPr>
          <p:cNvSpPr>
            <a:spLocks noGrp="1"/>
          </p:cNvSpPr>
          <p:nvPr>
            <p:ph type="pic" sz="quarter" idx="13"/>
          </p:nvPr>
        </p:nvSpPr>
        <p:spPr>
          <a:xfrm>
            <a:off x="6182385" y="2473891"/>
            <a:ext cx="5421351" cy="3390460"/>
          </a:xfrm>
          <a:prstGeom prst="rect">
            <a:avLst/>
          </a:prstGeom>
        </p:spPr>
        <p:txBody>
          <a:bodyPr anchor="t"/>
          <a:lstStyle>
            <a:lvl1pPr marL="0" indent="0" algn="ctr">
              <a:buNone/>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5" name="Content Placeholder 2">
            <a:extLst>
              <a:ext uri="{FF2B5EF4-FFF2-40B4-BE49-F238E27FC236}">
                <a16:creationId xmlns:a16="http://schemas.microsoft.com/office/drawing/2014/main" id="{4D05B2E6-3F58-FE18-F5CE-887807726F9E}"/>
              </a:ext>
            </a:extLst>
          </p:cNvPr>
          <p:cNvSpPr>
            <a:spLocks noGrp="1"/>
          </p:cNvSpPr>
          <p:nvPr>
            <p:ph idx="1" hasCustomPrompt="1"/>
          </p:nvPr>
        </p:nvSpPr>
        <p:spPr>
          <a:xfrm>
            <a:off x="588264" y="1975110"/>
            <a:ext cx="5507736" cy="332062"/>
          </a:xfrm>
          <a:prstGeom prst="rect">
            <a:avLst/>
          </a:prstGeom>
        </p:spPr>
        <p:txBody>
          <a:bodyPr lIns="0" tIns="0" rIns="0" bIns="0"/>
          <a:lstStyle>
            <a:lvl1pPr marL="0" indent="0">
              <a:buNone/>
              <a:defRPr sz="2800">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text header 28pt</a:t>
            </a:r>
          </a:p>
        </p:txBody>
      </p:sp>
      <p:sp>
        <p:nvSpPr>
          <p:cNvPr id="10" name="TextBox 9">
            <a:extLst>
              <a:ext uri="{FF2B5EF4-FFF2-40B4-BE49-F238E27FC236}">
                <a16:creationId xmlns:a16="http://schemas.microsoft.com/office/drawing/2014/main" id="{3AF6A2A7-DEB5-E80C-C9E5-BBEDAA42FDCF}"/>
              </a:ext>
            </a:extLst>
          </p:cNvPr>
          <p:cNvSpPr txBox="1"/>
          <p:nvPr userDrawn="1"/>
        </p:nvSpPr>
        <p:spPr>
          <a:xfrm>
            <a:off x="576072" y="6330285"/>
            <a:ext cx="429768" cy="36512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EEE133-B3DB-B348-91C2-586128896FE4}" type="slidenum">
              <a:rPr kumimoji="0" lang="en-US" sz="14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5F0597F6-5426-4FDD-E410-5FA056AE0324}"/>
              </a:ext>
            </a:extLst>
          </p:cNvPr>
          <p:cNvSpPr>
            <a:spLocks noGrp="1"/>
          </p:cNvSpPr>
          <p:nvPr>
            <p:ph idx="14" hasCustomPrompt="1"/>
          </p:nvPr>
        </p:nvSpPr>
        <p:spPr>
          <a:xfrm>
            <a:off x="588264" y="2473891"/>
            <a:ext cx="10798004" cy="3390460"/>
          </a:xfrm>
          <a:prstGeom prst="rect">
            <a:avLst/>
          </a:prstGeom>
        </p:spPr>
        <p:txBody>
          <a:bodyPr lIns="0" tIns="0" rIns="0" bIns="0"/>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body copy 16pt</a:t>
            </a:r>
          </a:p>
        </p:txBody>
      </p:sp>
    </p:spTree>
    <p:extLst>
      <p:ext uri="{BB962C8B-B14F-4D97-AF65-F5344CB8AC3E}">
        <p14:creationId xmlns:p14="http://schemas.microsoft.com/office/powerpoint/2010/main" val="222426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8B86094C-BEE0-CCB8-3C79-F0EFC7A070E0}"/>
              </a:ext>
            </a:extLst>
          </p:cNvPr>
          <p:cNvCxnSpPr/>
          <p:nvPr userDrawn="1"/>
        </p:nvCxnSpPr>
        <p:spPr>
          <a:xfrm>
            <a:off x="576072" y="6156960"/>
            <a:ext cx="111038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C9D66BB-87EB-D848-E918-F40882F4D0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5964" y="6464399"/>
            <a:ext cx="2483971" cy="107068"/>
          </a:xfrm>
          <a:prstGeom prst="rect">
            <a:avLst/>
          </a:prstGeom>
        </p:spPr>
      </p:pic>
      <p:sp>
        <p:nvSpPr>
          <p:cNvPr id="2" name="Content Placeholder 2">
            <a:extLst>
              <a:ext uri="{FF2B5EF4-FFF2-40B4-BE49-F238E27FC236}">
                <a16:creationId xmlns:a16="http://schemas.microsoft.com/office/drawing/2014/main" id="{4431AE26-98E9-BBC1-0354-AE32FB178CA3}"/>
              </a:ext>
            </a:extLst>
          </p:cNvPr>
          <p:cNvSpPr>
            <a:spLocks noGrp="1"/>
          </p:cNvSpPr>
          <p:nvPr>
            <p:ph idx="1" hasCustomPrompt="1"/>
          </p:nvPr>
        </p:nvSpPr>
        <p:spPr>
          <a:xfrm>
            <a:off x="588264" y="3907277"/>
            <a:ext cx="11103864" cy="332062"/>
          </a:xfrm>
          <a:prstGeom prst="rect">
            <a:avLst/>
          </a:prstGeom>
        </p:spPr>
        <p:txBody>
          <a:bodyPr lIns="0" tIns="0" rIns="0" bIns="0"/>
          <a:lstStyle>
            <a:lvl1pPr marL="0" indent="0" algn="ctr">
              <a:buNone/>
              <a:defRPr sz="2800">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text header 28pt</a:t>
            </a:r>
          </a:p>
        </p:txBody>
      </p:sp>
    </p:spTree>
    <p:extLst>
      <p:ext uri="{BB962C8B-B14F-4D97-AF65-F5344CB8AC3E}">
        <p14:creationId xmlns:p14="http://schemas.microsoft.com/office/powerpoint/2010/main" val="292752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24058D82-3743-13CC-D4C7-27ADB0708148}"/>
              </a:ext>
            </a:extLst>
          </p:cNvPr>
          <p:cNvSpPr>
            <a:spLocks noGrp="1"/>
          </p:cNvSpPr>
          <p:nvPr>
            <p:ph type="subTitle" idx="1"/>
          </p:nvPr>
        </p:nvSpPr>
        <p:spPr>
          <a:xfrm>
            <a:off x="576072" y="4068342"/>
            <a:ext cx="11103864" cy="553998"/>
          </a:xfrm>
          <a:prstGeom prst="rect">
            <a:avLst/>
          </a:prstGeom>
        </p:spPr>
        <p:txBody>
          <a:bodyPr lIns="0" tIns="0" rIns="0" bIns="0"/>
          <a:lstStyle>
            <a:lvl1pPr marL="0" indent="0" algn="l">
              <a:buNone/>
              <a:defRPr sz="2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4" name="Straight Connector 13">
            <a:extLst>
              <a:ext uri="{FF2B5EF4-FFF2-40B4-BE49-F238E27FC236}">
                <a16:creationId xmlns:a16="http://schemas.microsoft.com/office/drawing/2014/main" id="{8B86094C-BEE0-CCB8-3C79-F0EFC7A070E0}"/>
              </a:ext>
            </a:extLst>
          </p:cNvPr>
          <p:cNvCxnSpPr/>
          <p:nvPr userDrawn="1"/>
        </p:nvCxnSpPr>
        <p:spPr>
          <a:xfrm>
            <a:off x="576072" y="6156960"/>
            <a:ext cx="1110386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9">
            <a:extLst>
              <a:ext uri="{FF2B5EF4-FFF2-40B4-BE49-F238E27FC236}">
                <a16:creationId xmlns:a16="http://schemas.microsoft.com/office/drawing/2014/main" id="{00DA052A-DFE5-8C27-2AF1-C58C748B7A5C}"/>
              </a:ext>
            </a:extLst>
          </p:cNvPr>
          <p:cNvSpPr>
            <a:spLocks noGrp="1"/>
          </p:cNvSpPr>
          <p:nvPr>
            <p:ph type="title" hasCustomPrompt="1"/>
          </p:nvPr>
        </p:nvSpPr>
        <p:spPr>
          <a:xfrm>
            <a:off x="576072" y="3429000"/>
            <a:ext cx="11103864" cy="553998"/>
          </a:xfrm>
          <a:prstGeom prst="rect">
            <a:avLst/>
          </a:prstGeom>
        </p:spPr>
        <p:txBody>
          <a:bodyPr vert="horz" wrap="square" lIns="0" tIns="0" rIns="0" bIns="0">
            <a:spAutoFit/>
          </a:bodyPr>
          <a:lstStyle>
            <a:lvl1pPr algn="l">
              <a:defRPr sz="4000" b="1" baseline="0">
                <a:solidFill>
                  <a:schemeClr val="tx2"/>
                </a:solidFill>
                <a:latin typeface="Arial" panose="020B0604020202020204" pitchFamily="34" charset="0"/>
                <a:cs typeface="Arial" panose="020B0604020202020204" pitchFamily="34" charset="0"/>
              </a:defRPr>
            </a:lvl1pPr>
          </a:lstStyle>
          <a:p>
            <a:r>
              <a:rPr lang="en-GB" dirty="0"/>
              <a:t>Click to add title</a:t>
            </a:r>
            <a:endParaRPr lang="en-US" dirty="0"/>
          </a:p>
        </p:txBody>
      </p:sp>
      <p:pic>
        <p:nvPicPr>
          <p:cNvPr id="22" name="Picture 21">
            <a:extLst>
              <a:ext uri="{FF2B5EF4-FFF2-40B4-BE49-F238E27FC236}">
                <a16:creationId xmlns:a16="http://schemas.microsoft.com/office/drawing/2014/main" id="{0B7266AD-C0E4-9F94-7983-11E168AC3850}"/>
              </a:ext>
            </a:extLst>
          </p:cNvPr>
          <p:cNvPicPr>
            <a:picLocks noChangeAspect="1"/>
          </p:cNvPicPr>
          <p:nvPr userDrawn="1"/>
        </p:nvPicPr>
        <p:blipFill>
          <a:blip r:embed="rId2"/>
          <a:stretch>
            <a:fillRect/>
          </a:stretch>
        </p:blipFill>
        <p:spPr>
          <a:xfrm>
            <a:off x="9195965" y="6461844"/>
            <a:ext cx="2483971" cy="112179"/>
          </a:xfrm>
          <a:prstGeom prst="rect">
            <a:avLst/>
          </a:prstGeom>
        </p:spPr>
      </p:pic>
    </p:spTree>
    <p:extLst>
      <p:ext uri="{BB962C8B-B14F-4D97-AF65-F5344CB8AC3E}">
        <p14:creationId xmlns:p14="http://schemas.microsoft.com/office/powerpoint/2010/main" val="179969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85B00-AEE4-F9EC-044F-FD157D9BFB29}"/>
              </a:ext>
            </a:extLst>
          </p:cNvPr>
          <p:cNvSpPr>
            <a:spLocks noGrp="1"/>
          </p:cNvSpPr>
          <p:nvPr>
            <p:ph idx="1" hasCustomPrompt="1"/>
          </p:nvPr>
        </p:nvSpPr>
        <p:spPr>
          <a:xfrm>
            <a:off x="588264" y="1975110"/>
            <a:ext cx="11103864" cy="332062"/>
          </a:xfrm>
          <a:prstGeom prst="rect">
            <a:avLst/>
          </a:prstGeom>
        </p:spPr>
        <p:txBody>
          <a:bodyPr lIns="0" tIns="0" rIns="0" bIns="0"/>
          <a:lstStyle>
            <a:lvl1pPr marL="0" indent="0">
              <a:buNone/>
              <a:defRPr sz="2800">
                <a:solidFill>
                  <a:schemeClr val="tx2"/>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text header 28pt</a:t>
            </a:r>
          </a:p>
        </p:txBody>
      </p:sp>
      <p:cxnSp>
        <p:nvCxnSpPr>
          <p:cNvPr id="9" name="Straight Connector 8">
            <a:extLst>
              <a:ext uri="{FF2B5EF4-FFF2-40B4-BE49-F238E27FC236}">
                <a16:creationId xmlns:a16="http://schemas.microsoft.com/office/drawing/2014/main" id="{77E8785F-A89C-964B-30E4-67F8F8107BD2}"/>
              </a:ext>
            </a:extLst>
          </p:cNvPr>
          <p:cNvCxnSpPr/>
          <p:nvPr userDrawn="1"/>
        </p:nvCxnSpPr>
        <p:spPr>
          <a:xfrm>
            <a:off x="576072" y="6156960"/>
            <a:ext cx="1110386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2137E03-D54B-C993-255C-56956D52525F}"/>
              </a:ext>
            </a:extLst>
          </p:cNvPr>
          <p:cNvPicPr>
            <a:picLocks noChangeAspect="1"/>
          </p:cNvPicPr>
          <p:nvPr userDrawn="1"/>
        </p:nvPicPr>
        <p:blipFill>
          <a:blip r:embed="rId2"/>
          <a:stretch>
            <a:fillRect/>
          </a:stretch>
        </p:blipFill>
        <p:spPr>
          <a:xfrm>
            <a:off x="9195965" y="6461844"/>
            <a:ext cx="2483971" cy="112179"/>
          </a:xfrm>
          <a:prstGeom prst="rect">
            <a:avLst/>
          </a:prstGeom>
        </p:spPr>
      </p:pic>
      <p:sp>
        <p:nvSpPr>
          <p:cNvPr id="2" name="Content Placeholder 2">
            <a:extLst>
              <a:ext uri="{FF2B5EF4-FFF2-40B4-BE49-F238E27FC236}">
                <a16:creationId xmlns:a16="http://schemas.microsoft.com/office/drawing/2014/main" id="{E68A5711-7BE7-A62F-1811-79EC561B3CB9}"/>
              </a:ext>
            </a:extLst>
          </p:cNvPr>
          <p:cNvSpPr>
            <a:spLocks noGrp="1"/>
          </p:cNvSpPr>
          <p:nvPr>
            <p:ph idx="13" hasCustomPrompt="1"/>
          </p:nvPr>
        </p:nvSpPr>
        <p:spPr>
          <a:xfrm>
            <a:off x="588264" y="2473891"/>
            <a:ext cx="11103864" cy="3345510"/>
          </a:xfrm>
          <a:prstGeom prst="rect">
            <a:avLst/>
          </a:prstGeom>
        </p:spPr>
        <p:txBody>
          <a:bodyPr lIns="0" tIns="0" rIns="0" bIns="0"/>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GB" dirty="0"/>
              <a:t>Click to edit body copy 16pt</a:t>
            </a:r>
          </a:p>
        </p:txBody>
      </p:sp>
      <p:sp>
        <p:nvSpPr>
          <p:cNvPr id="4" name="TextBox 3">
            <a:extLst>
              <a:ext uri="{FF2B5EF4-FFF2-40B4-BE49-F238E27FC236}">
                <a16:creationId xmlns:a16="http://schemas.microsoft.com/office/drawing/2014/main" id="{7B32273A-81F4-BA89-5D90-B4BF7BA762C7}"/>
              </a:ext>
            </a:extLst>
          </p:cNvPr>
          <p:cNvSpPr txBox="1"/>
          <p:nvPr userDrawn="1"/>
        </p:nvSpPr>
        <p:spPr>
          <a:xfrm>
            <a:off x="576072" y="6330285"/>
            <a:ext cx="429768" cy="36512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EEE133-B3DB-B348-91C2-586128896FE4}" type="slidenum">
              <a:rPr kumimoji="0" lang="en-US" sz="1400" b="0"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30989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6.xml"/><Relationship Id="rId7" Type="http://schemas.openxmlformats.org/officeDocument/2006/relationships/image" Target="../media/image5.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FE1D19-1992-D956-02EC-9C33D93EF09B}"/>
              </a:ext>
            </a:extLst>
          </p:cNvPr>
          <p:cNvPicPr>
            <a:picLocks noChangeAspect="1"/>
          </p:cNvPicPr>
          <p:nvPr userDrawn="1"/>
        </p:nvPicPr>
        <p:blipFill>
          <a:blip r:embed="rId5"/>
          <a:stretch>
            <a:fillRect/>
          </a:stretch>
        </p:blipFill>
        <p:spPr>
          <a:xfrm>
            <a:off x="0" y="0"/>
            <a:ext cx="12191999" cy="1579898"/>
          </a:xfrm>
          <a:prstGeom prst="rect">
            <a:avLst/>
          </a:prstGeom>
        </p:spPr>
      </p:pic>
      <p:pic>
        <p:nvPicPr>
          <p:cNvPr id="12" name="Picture 11">
            <a:extLst>
              <a:ext uri="{FF2B5EF4-FFF2-40B4-BE49-F238E27FC236}">
                <a16:creationId xmlns:a16="http://schemas.microsoft.com/office/drawing/2014/main" id="{A22ACA1D-EA65-4F0C-3566-D113B6A67B6E}"/>
              </a:ext>
            </a:extLst>
          </p:cNvPr>
          <p:cNvPicPr>
            <a:picLocks noChangeAspect="1"/>
          </p:cNvPicPr>
          <p:nvPr userDrawn="1"/>
        </p:nvPicPr>
        <p:blipFill>
          <a:blip r:embed="rId6"/>
          <a:stretch>
            <a:fillRect/>
          </a:stretch>
        </p:blipFill>
        <p:spPr>
          <a:xfrm>
            <a:off x="576072" y="608544"/>
            <a:ext cx="4910328" cy="435963"/>
          </a:xfrm>
          <a:prstGeom prst="rect">
            <a:avLst/>
          </a:prstGeom>
        </p:spPr>
      </p:pic>
      <p:pic>
        <p:nvPicPr>
          <p:cNvPr id="13" name="Picture 12">
            <a:extLst>
              <a:ext uri="{FF2B5EF4-FFF2-40B4-BE49-F238E27FC236}">
                <a16:creationId xmlns:a16="http://schemas.microsoft.com/office/drawing/2014/main" id="{921D4F76-0ED7-9CF0-C634-02744E9D898D}"/>
              </a:ext>
            </a:extLst>
          </p:cNvPr>
          <p:cNvPicPr>
            <a:picLocks noChangeAspect="1"/>
          </p:cNvPicPr>
          <p:nvPr userDrawn="1"/>
        </p:nvPicPr>
        <p:blipFill>
          <a:blip r:embed="rId7"/>
          <a:stretch>
            <a:fillRect/>
          </a:stretch>
        </p:blipFill>
        <p:spPr>
          <a:xfrm>
            <a:off x="10706989" y="636025"/>
            <a:ext cx="946150" cy="381000"/>
          </a:xfrm>
          <a:prstGeom prst="rect">
            <a:avLst/>
          </a:prstGeom>
        </p:spPr>
      </p:pic>
    </p:spTree>
    <p:extLst>
      <p:ext uri="{BB962C8B-B14F-4D97-AF65-F5344CB8AC3E}">
        <p14:creationId xmlns:p14="http://schemas.microsoft.com/office/powerpoint/2010/main" val="966912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FE1D19-1992-D956-02EC-9C33D93EF09B}"/>
              </a:ext>
            </a:extLst>
          </p:cNvPr>
          <p:cNvPicPr>
            <a:picLocks noChangeAspect="1"/>
          </p:cNvPicPr>
          <p:nvPr userDrawn="1"/>
        </p:nvPicPr>
        <p:blipFill>
          <a:blip r:embed="rId6"/>
          <a:stretch>
            <a:fillRect/>
          </a:stretch>
        </p:blipFill>
        <p:spPr>
          <a:xfrm flipV="1">
            <a:off x="9650" y="1579898"/>
            <a:ext cx="12182349" cy="5278102"/>
          </a:xfrm>
          <a:prstGeom prst="rect">
            <a:avLst/>
          </a:prstGeom>
        </p:spPr>
      </p:pic>
      <p:pic>
        <p:nvPicPr>
          <p:cNvPr id="4" name="Picture 3">
            <a:extLst>
              <a:ext uri="{FF2B5EF4-FFF2-40B4-BE49-F238E27FC236}">
                <a16:creationId xmlns:a16="http://schemas.microsoft.com/office/drawing/2014/main" id="{912F43F1-1ACE-F172-63E7-8BE1E5400A2E}"/>
              </a:ext>
            </a:extLst>
          </p:cNvPr>
          <p:cNvPicPr>
            <a:picLocks noChangeAspect="1"/>
          </p:cNvPicPr>
          <p:nvPr userDrawn="1"/>
        </p:nvPicPr>
        <p:blipFill>
          <a:blip r:embed="rId7"/>
          <a:stretch>
            <a:fillRect/>
          </a:stretch>
        </p:blipFill>
        <p:spPr>
          <a:xfrm>
            <a:off x="576072" y="603409"/>
            <a:ext cx="4910326" cy="435963"/>
          </a:xfrm>
          <a:prstGeom prst="rect">
            <a:avLst/>
          </a:prstGeom>
        </p:spPr>
      </p:pic>
      <p:pic>
        <p:nvPicPr>
          <p:cNvPr id="5" name="Picture 4">
            <a:extLst>
              <a:ext uri="{FF2B5EF4-FFF2-40B4-BE49-F238E27FC236}">
                <a16:creationId xmlns:a16="http://schemas.microsoft.com/office/drawing/2014/main" id="{65B5794E-7398-6F03-77A8-328849203327}"/>
              </a:ext>
            </a:extLst>
          </p:cNvPr>
          <p:cNvPicPr>
            <a:picLocks noChangeAspect="1"/>
          </p:cNvPicPr>
          <p:nvPr userDrawn="1"/>
        </p:nvPicPr>
        <p:blipFill>
          <a:blip r:embed="rId8"/>
          <a:stretch>
            <a:fillRect/>
          </a:stretch>
        </p:blipFill>
        <p:spPr>
          <a:xfrm>
            <a:off x="10706987" y="636025"/>
            <a:ext cx="946151" cy="381000"/>
          </a:xfrm>
          <a:prstGeom prst="rect">
            <a:avLst/>
          </a:prstGeom>
        </p:spPr>
      </p:pic>
    </p:spTree>
    <p:extLst>
      <p:ext uri="{BB962C8B-B14F-4D97-AF65-F5344CB8AC3E}">
        <p14:creationId xmlns:p14="http://schemas.microsoft.com/office/powerpoint/2010/main" val="134680971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62" r:id="rId4"/>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FE1D19-1992-D956-02EC-9C33D93EF09B}"/>
              </a:ext>
            </a:extLst>
          </p:cNvPr>
          <p:cNvPicPr>
            <a:picLocks noChangeAspect="1"/>
          </p:cNvPicPr>
          <p:nvPr userDrawn="1"/>
        </p:nvPicPr>
        <p:blipFill>
          <a:blip r:embed="rId5"/>
          <a:stretch>
            <a:fillRect/>
          </a:stretch>
        </p:blipFill>
        <p:spPr>
          <a:xfrm>
            <a:off x="0" y="0"/>
            <a:ext cx="12191999" cy="1579898"/>
          </a:xfrm>
          <a:prstGeom prst="rect">
            <a:avLst/>
          </a:prstGeom>
        </p:spPr>
      </p:pic>
      <p:pic>
        <p:nvPicPr>
          <p:cNvPr id="12" name="Picture 11">
            <a:extLst>
              <a:ext uri="{FF2B5EF4-FFF2-40B4-BE49-F238E27FC236}">
                <a16:creationId xmlns:a16="http://schemas.microsoft.com/office/drawing/2014/main" id="{A22ACA1D-EA65-4F0C-3566-D113B6A67B6E}"/>
              </a:ext>
            </a:extLst>
          </p:cNvPr>
          <p:cNvPicPr>
            <a:picLocks noChangeAspect="1"/>
          </p:cNvPicPr>
          <p:nvPr userDrawn="1"/>
        </p:nvPicPr>
        <p:blipFill>
          <a:blip r:embed="rId6"/>
          <a:stretch>
            <a:fillRect/>
          </a:stretch>
        </p:blipFill>
        <p:spPr>
          <a:xfrm>
            <a:off x="576072" y="608544"/>
            <a:ext cx="4910328" cy="435963"/>
          </a:xfrm>
          <a:prstGeom prst="rect">
            <a:avLst/>
          </a:prstGeom>
        </p:spPr>
      </p:pic>
      <p:pic>
        <p:nvPicPr>
          <p:cNvPr id="13" name="Picture 12">
            <a:extLst>
              <a:ext uri="{FF2B5EF4-FFF2-40B4-BE49-F238E27FC236}">
                <a16:creationId xmlns:a16="http://schemas.microsoft.com/office/drawing/2014/main" id="{921D4F76-0ED7-9CF0-C634-02744E9D898D}"/>
              </a:ext>
            </a:extLst>
          </p:cNvPr>
          <p:cNvPicPr>
            <a:picLocks noChangeAspect="1"/>
          </p:cNvPicPr>
          <p:nvPr userDrawn="1"/>
        </p:nvPicPr>
        <p:blipFill>
          <a:blip r:embed="rId7"/>
          <a:stretch>
            <a:fillRect/>
          </a:stretch>
        </p:blipFill>
        <p:spPr>
          <a:xfrm>
            <a:off x="10706989" y="636025"/>
            <a:ext cx="946150" cy="381000"/>
          </a:xfrm>
          <a:prstGeom prst="rect">
            <a:avLst/>
          </a:prstGeom>
        </p:spPr>
      </p:pic>
    </p:spTree>
    <p:extLst>
      <p:ext uri="{BB962C8B-B14F-4D97-AF65-F5344CB8AC3E}">
        <p14:creationId xmlns:p14="http://schemas.microsoft.com/office/powerpoint/2010/main" val="70929664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E9C1E47D-02E5-4932-AB12-475C978059D9}"/>
              </a:ext>
            </a:extLst>
          </p:cNvPr>
          <p:cNvSpPr>
            <a:spLocks noGrp="1"/>
          </p:cNvSpPr>
          <p:nvPr>
            <p:ph type="subTitle" idx="1"/>
          </p:nvPr>
        </p:nvSpPr>
        <p:spPr>
          <a:xfrm>
            <a:off x="576072" y="4068342"/>
            <a:ext cx="9239047" cy="553998"/>
          </a:xfrm>
        </p:spPr>
        <p:txBody>
          <a:bodyPr/>
          <a:lstStyle/>
          <a:p>
            <a:r>
              <a:rPr lang="en-GB" dirty="0"/>
              <a:t>Inner City and East Bristol</a:t>
            </a:r>
          </a:p>
        </p:txBody>
      </p:sp>
      <p:sp>
        <p:nvSpPr>
          <p:cNvPr id="3" name="Title 2">
            <a:extLst>
              <a:ext uri="{FF2B5EF4-FFF2-40B4-BE49-F238E27FC236}">
                <a16:creationId xmlns:a16="http://schemas.microsoft.com/office/drawing/2014/main" id="{9BF59F71-FCB6-EFCF-4C1E-DCB6DCAE74F0}"/>
              </a:ext>
            </a:extLst>
          </p:cNvPr>
          <p:cNvSpPr>
            <a:spLocks noGrp="1"/>
          </p:cNvSpPr>
          <p:nvPr>
            <p:ph type="title"/>
          </p:nvPr>
        </p:nvSpPr>
        <p:spPr/>
        <p:txBody>
          <a:bodyPr/>
          <a:lstStyle/>
          <a:p>
            <a:r>
              <a:rPr lang="en-US" dirty="0"/>
              <a:t>NECS Consultancy Support to BNSSG</a:t>
            </a:r>
          </a:p>
        </p:txBody>
      </p:sp>
      <p:sp>
        <p:nvSpPr>
          <p:cNvPr id="2" name="TextBox 1">
            <a:extLst>
              <a:ext uri="{FF2B5EF4-FFF2-40B4-BE49-F238E27FC236}">
                <a16:creationId xmlns:a16="http://schemas.microsoft.com/office/drawing/2014/main" id="{27D6CE98-B386-4E1A-91BB-E80CDF04090E}"/>
              </a:ext>
            </a:extLst>
          </p:cNvPr>
          <p:cNvSpPr txBox="1"/>
          <p:nvPr/>
        </p:nvSpPr>
        <p:spPr>
          <a:xfrm>
            <a:off x="576072" y="6325299"/>
            <a:ext cx="2284574" cy="369332"/>
          </a:xfrm>
          <a:prstGeom prst="rect">
            <a:avLst/>
          </a:prstGeom>
          <a:noFill/>
        </p:spPr>
        <p:txBody>
          <a:bodyPr wrap="square" rtlCol="0">
            <a:spAutoFit/>
          </a:bodyPr>
          <a:lstStyle/>
          <a:p>
            <a:r>
              <a:rPr lang="en-GB" dirty="0">
                <a:solidFill>
                  <a:schemeClr val="tx2"/>
                </a:solidFill>
                <a:latin typeface="Arial" panose="020B0604020202020204" pitchFamily="34" charset="0"/>
                <a:cs typeface="Arial" panose="020B0604020202020204" pitchFamily="34" charset="0"/>
              </a:rPr>
              <a:t>31/10/2022</a:t>
            </a:r>
          </a:p>
        </p:txBody>
      </p:sp>
    </p:spTree>
    <p:extLst>
      <p:ext uri="{BB962C8B-B14F-4D97-AF65-F5344CB8AC3E}">
        <p14:creationId xmlns:p14="http://schemas.microsoft.com/office/powerpoint/2010/main" val="3390034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75FFC0-92A2-49C4-A3BC-38834A74100D}"/>
              </a:ext>
            </a:extLst>
          </p:cNvPr>
          <p:cNvSpPr>
            <a:spLocks noGrp="1"/>
          </p:cNvSpPr>
          <p:nvPr>
            <p:ph idx="1"/>
          </p:nvPr>
        </p:nvSpPr>
        <p:spPr/>
        <p:txBody>
          <a:bodyPr/>
          <a:lstStyle/>
          <a:p>
            <a:r>
              <a:rPr lang="en-GB" dirty="0"/>
              <a:t>Workshop Two</a:t>
            </a:r>
          </a:p>
        </p:txBody>
      </p:sp>
      <p:sp>
        <p:nvSpPr>
          <p:cNvPr id="3" name="Content Placeholder 2">
            <a:extLst>
              <a:ext uri="{FF2B5EF4-FFF2-40B4-BE49-F238E27FC236}">
                <a16:creationId xmlns:a16="http://schemas.microsoft.com/office/drawing/2014/main" id="{360DCE6F-66BD-4B27-A4CE-42ED2F518AC4}"/>
              </a:ext>
            </a:extLst>
          </p:cNvPr>
          <p:cNvSpPr>
            <a:spLocks noGrp="1"/>
          </p:cNvSpPr>
          <p:nvPr>
            <p:ph idx="13"/>
          </p:nvPr>
        </p:nvSpPr>
        <p:spPr/>
        <p:txBody>
          <a:bodyPr/>
          <a:lstStyle/>
          <a:p>
            <a:r>
              <a:rPr lang="en-GB" dirty="0">
                <a:solidFill>
                  <a:schemeClr val="tx2"/>
                </a:solidFill>
              </a:rPr>
              <a:t>Workshop Two saw the Inner City and East Bristol Locality Partnership team undertake root cause analyses of all of the four refined problem statements.</a:t>
            </a:r>
          </a:p>
          <a:p>
            <a:r>
              <a:rPr lang="en-GB" dirty="0">
                <a:solidFill>
                  <a:schemeClr val="tx2"/>
                </a:solidFill>
              </a:rPr>
              <a:t>The NECS Consultancy team gave a recap of the Yale Methodology, to ensure that the Locality were truly exploring all possible root causes. It is worth noting that the group present contained a stakeholder group with specialist knowledge and interest in these areas, to make sure that all root causes alighted on are accurate, and representative of the communities within the Inner City and East Bristol Locality.</a:t>
            </a:r>
          </a:p>
        </p:txBody>
      </p:sp>
    </p:spTree>
    <p:extLst>
      <p:ext uri="{BB962C8B-B14F-4D97-AF65-F5344CB8AC3E}">
        <p14:creationId xmlns:p14="http://schemas.microsoft.com/office/powerpoint/2010/main" val="328017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EAF7AB-6020-4543-94A3-58CB80B74301}"/>
              </a:ext>
            </a:extLst>
          </p:cNvPr>
          <p:cNvSpPr>
            <a:spLocks noGrp="1"/>
          </p:cNvSpPr>
          <p:nvPr>
            <p:ph idx="1"/>
          </p:nvPr>
        </p:nvSpPr>
        <p:spPr>
          <a:xfrm>
            <a:off x="588264" y="1642971"/>
            <a:ext cx="11103864" cy="332062"/>
          </a:xfrm>
        </p:spPr>
        <p:txBody>
          <a:bodyPr/>
          <a:lstStyle/>
          <a:p>
            <a:r>
              <a:rPr lang="en-GB" sz="2000" dirty="0"/>
              <a:t>ICE has the highest prevalence of unhealthy weight in year six children</a:t>
            </a:r>
          </a:p>
        </p:txBody>
      </p:sp>
      <p:pic>
        <p:nvPicPr>
          <p:cNvPr id="4" name="Picture 3">
            <a:extLst>
              <a:ext uri="{FF2B5EF4-FFF2-40B4-BE49-F238E27FC236}">
                <a16:creationId xmlns:a16="http://schemas.microsoft.com/office/drawing/2014/main" id="{E9B16101-3292-4730-9CAB-D10C9CCFE918}"/>
              </a:ext>
            </a:extLst>
          </p:cNvPr>
          <p:cNvPicPr>
            <a:picLocks noChangeAspect="1"/>
          </p:cNvPicPr>
          <p:nvPr/>
        </p:nvPicPr>
        <p:blipFill>
          <a:blip r:embed="rId2"/>
          <a:stretch>
            <a:fillRect/>
          </a:stretch>
        </p:blipFill>
        <p:spPr>
          <a:xfrm>
            <a:off x="675286" y="1975033"/>
            <a:ext cx="10929820" cy="4165044"/>
          </a:xfrm>
          <a:prstGeom prst="rect">
            <a:avLst/>
          </a:prstGeom>
        </p:spPr>
      </p:pic>
    </p:spTree>
    <p:extLst>
      <p:ext uri="{BB962C8B-B14F-4D97-AF65-F5344CB8AC3E}">
        <p14:creationId xmlns:p14="http://schemas.microsoft.com/office/powerpoint/2010/main" val="1173764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EAF7AB-6020-4543-94A3-58CB80B74301}"/>
              </a:ext>
            </a:extLst>
          </p:cNvPr>
          <p:cNvSpPr>
            <a:spLocks noGrp="1"/>
          </p:cNvSpPr>
          <p:nvPr>
            <p:ph idx="1"/>
          </p:nvPr>
        </p:nvSpPr>
        <p:spPr>
          <a:xfrm>
            <a:off x="588264" y="1642971"/>
            <a:ext cx="11103864" cy="332062"/>
          </a:xfrm>
        </p:spPr>
        <p:txBody>
          <a:bodyPr/>
          <a:lstStyle/>
          <a:p>
            <a:r>
              <a:rPr lang="en-GB" sz="2000" dirty="0"/>
              <a:t>More contact with secondary care Mental Health services in Black/ African/Caribbean/Asians compared to white Mental Health population (BNSSG QOF SMI register)</a:t>
            </a:r>
          </a:p>
        </p:txBody>
      </p:sp>
      <p:pic>
        <p:nvPicPr>
          <p:cNvPr id="5" name="Picture 4">
            <a:extLst>
              <a:ext uri="{FF2B5EF4-FFF2-40B4-BE49-F238E27FC236}">
                <a16:creationId xmlns:a16="http://schemas.microsoft.com/office/drawing/2014/main" id="{BF71A3DE-469D-4119-A78F-7BCE14C6A190}"/>
              </a:ext>
            </a:extLst>
          </p:cNvPr>
          <p:cNvPicPr>
            <a:picLocks noChangeAspect="1"/>
          </p:cNvPicPr>
          <p:nvPr/>
        </p:nvPicPr>
        <p:blipFill>
          <a:blip r:embed="rId2"/>
          <a:stretch>
            <a:fillRect/>
          </a:stretch>
        </p:blipFill>
        <p:spPr>
          <a:xfrm>
            <a:off x="660451" y="2218779"/>
            <a:ext cx="10871097" cy="3910430"/>
          </a:xfrm>
          <a:prstGeom prst="rect">
            <a:avLst/>
          </a:prstGeom>
        </p:spPr>
      </p:pic>
    </p:spTree>
    <p:extLst>
      <p:ext uri="{BB962C8B-B14F-4D97-AF65-F5344CB8AC3E}">
        <p14:creationId xmlns:p14="http://schemas.microsoft.com/office/powerpoint/2010/main" val="1864138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EAF7AB-6020-4543-94A3-58CB80B74301}"/>
              </a:ext>
            </a:extLst>
          </p:cNvPr>
          <p:cNvSpPr>
            <a:spLocks noGrp="1"/>
          </p:cNvSpPr>
          <p:nvPr>
            <p:ph idx="1"/>
          </p:nvPr>
        </p:nvSpPr>
        <p:spPr>
          <a:xfrm>
            <a:off x="588264" y="1642971"/>
            <a:ext cx="11103864" cy="332062"/>
          </a:xfrm>
        </p:spPr>
        <p:txBody>
          <a:bodyPr/>
          <a:lstStyle/>
          <a:p>
            <a:r>
              <a:rPr lang="en-GB" sz="2000" dirty="0"/>
              <a:t>Kingsdown and St Crofts has the highest age and sex standardised rate of people (217 / 100,000) who did not have a blood pressure reading suffering negative cardiovascular event in the whole of BNSSG (current average 100 / 100,000)”.</a:t>
            </a:r>
          </a:p>
        </p:txBody>
      </p:sp>
      <p:pic>
        <p:nvPicPr>
          <p:cNvPr id="4" name="Picture 3">
            <a:extLst>
              <a:ext uri="{FF2B5EF4-FFF2-40B4-BE49-F238E27FC236}">
                <a16:creationId xmlns:a16="http://schemas.microsoft.com/office/drawing/2014/main" id="{93D48338-8CBD-4218-819C-C4D3F95E0F53}"/>
              </a:ext>
            </a:extLst>
          </p:cNvPr>
          <p:cNvPicPr>
            <a:picLocks noChangeAspect="1"/>
          </p:cNvPicPr>
          <p:nvPr/>
        </p:nvPicPr>
        <p:blipFill>
          <a:blip r:embed="rId2"/>
          <a:stretch>
            <a:fillRect/>
          </a:stretch>
        </p:blipFill>
        <p:spPr>
          <a:xfrm>
            <a:off x="1876855" y="2474647"/>
            <a:ext cx="8438290" cy="3649434"/>
          </a:xfrm>
          <a:prstGeom prst="rect">
            <a:avLst/>
          </a:prstGeom>
        </p:spPr>
      </p:pic>
    </p:spTree>
    <p:extLst>
      <p:ext uri="{BB962C8B-B14F-4D97-AF65-F5344CB8AC3E}">
        <p14:creationId xmlns:p14="http://schemas.microsoft.com/office/powerpoint/2010/main" val="210624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EAF7AB-6020-4543-94A3-58CB80B74301}"/>
              </a:ext>
            </a:extLst>
          </p:cNvPr>
          <p:cNvSpPr>
            <a:spLocks noGrp="1"/>
          </p:cNvSpPr>
          <p:nvPr>
            <p:ph idx="1"/>
          </p:nvPr>
        </p:nvSpPr>
        <p:spPr>
          <a:xfrm>
            <a:off x="588264" y="1642971"/>
            <a:ext cx="11103864" cy="332062"/>
          </a:xfrm>
        </p:spPr>
        <p:txBody>
          <a:bodyPr/>
          <a:lstStyle/>
          <a:p>
            <a:r>
              <a:rPr lang="en-GB" sz="2000" dirty="0"/>
              <a:t>ICE have a higher prevalence of severe frailty in over 75s in Asian and black communities in comparison to white communities</a:t>
            </a:r>
          </a:p>
        </p:txBody>
      </p:sp>
      <p:pic>
        <p:nvPicPr>
          <p:cNvPr id="4" name="Picture 3">
            <a:extLst>
              <a:ext uri="{FF2B5EF4-FFF2-40B4-BE49-F238E27FC236}">
                <a16:creationId xmlns:a16="http://schemas.microsoft.com/office/drawing/2014/main" id="{BCEC9366-C924-4B12-A186-79FAD13B3F39}"/>
              </a:ext>
            </a:extLst>
          </p:cNvPr>
          <p:cNvPicPr>
            <a:picLocks noChangeAspect="1"/>
          </p:cNvPicPr>
          <p:nvPr/>
        </p:nvPicPr>
        <p:blipFill>
          <a:blip r:embed="rId2"/>
          <a:stretch>
            <a:fillRect/>
          </a:stretch>
        </p:blipFill>
        <p:spPr>
          <a:xfrm>
            <a:off x="2069801" y="2176308"/>
            <a:ext cx="8052397" cy="3927290"/>
          </a:xfrm>
          <a:prstGeom prst="rect">
            <a:avLst/>
          </a:prstGeom>
        </p:spPr>
      </p:pic>
    </p:spTree>
    <p:extLst>
      <p:ext uri="{BB962C8B-B14F-4D97-AF65-F5344CB8AC3E}">
        <p14:creationId xmlns:p14="http://schemas.microsoft.com/office/powerpoint/2010/main" val="3092447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2BC3C44-B846-4C16-A537-A57CDF6493A5}"/>
              </a:ext>
            </a:extLst>
          </p:cNvPr>
          <p:cNvSpPr>
            <a:spLocks noGrp="1"/>
          </p:cNvSpPr>
          <p:nvPr>
            <p:ph type="subTitle" idx="1"/>
          </p:nvPr>
        </p:nvSpPr>
        <p:spPr/>
        <p:txBody>
          <a:bodyPr/>
          <a:lstStyle/>
          <a:p>
            <a:r>
              <a:rPr lang="en-GB" dirty="0"/>
              <a:t>Starting Well and Living Well</a:t>
            </a:r>
          </a:p>
        </p:txBody>
      </p:sp>
      <p:sp>
        <p:nvSpPr>
          <p:cNvPr id="3" name="Title 2">
            <a:extLst>
              <a:ext uri="{FF2B5EF4-FFF2-40B4-BE49-F238E27FC236}">
                <a16:creationId xmlns:a16="http://schemas.microsoft.com/office/drawing/2014/main" id="{42FF9C36-DFE4-48B8-80AC-7A16DF8DC771}"/>
              </a:ext>
            </a:extLst>
          </p:cNvPr>
          <p:cNvSpPr>
            <a:spLocks noGrp="1"/>
          </p:cNvSpPr>
          <p:nvPr>
            <p:ph type="title"/>
          </p:nvPr>
        </p:nvSpPr>
        <p:spPr/>
        <p:txBody>
          <a:bodyPr/>
          <a:lstStyle/>
          <a:p>
            <a:r>
              <a:rPr lang="en-GB" dirty="0"/>
              <a:t>Workshop Three</a:t>
            </a:r>
          </a:p>
        </p:txBody>
      </p:sp>
    </p:spTree>
    <p:extLst>
      <p:ext uri="{BB962C8B-B14F-4D97-AF65-F5344CB8AC3E}">
        <p14:creationId xmlns:p14="http://schemas.microsoft.com/office/powerpoint/2010/main" val="114631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2FE010-D98A-4219-9C27-FA1AF7A4938A}"/>
              </a:ext>
            </a:extLst>
          </p:cNvPr>
          <p:cNvSpPr>
            <a:spLocks noGrp="1"/>
          </p:cNvSpPr>
          <p:nvPr>
            <p:ph type="subTitle" idx="1"/>
          </p:nvPr>
        </p:nvSpPr>
        <p:spPr>
          <a:xfrm>
            <a:off x="1416926" y="3205561"/>
            <a:ext cx="10355217" cy="446877"/>
          </a:xfrm>
        </p:spPr>
        <p:txBody>
          <a:bodyPr/>
          <a:lstStyle/>
          <a:p>
            <a:r>
              <a:rPr lang="en-GB" sz="1200" dirty="0">
                <a:solidFill>
                  <a:schemeClr val="tx2"/>
                </a:solidFill>
              </a:rPr>
              <a:t>An expanded stakeholder group with subject matter experience undertook root cause analysis to identify SMART objectives, both for </a:t>
            </a:r>
            <a:r>
              <a:rPr lang="en-GB" sz="1200" dirty="0"/>
              <a:t>starting well and living well.</a:t>
            </a:r>
            <a:endParaRPr lang="en-GB" sz="1200" dirty="0">
              <a:solidFill>
                <a:schemeClr val="tx2"/>
              </a:solidFill>
            </a:endParaRPr>
          </a:p>
        </p:txBody>
      </p:sp>
      <p:sp>
        <p:nvSpPr>
          <p:cNvPr id="4" name="Title 3">
            <a:extLst>
              <a:ext uri="{FF2B5EF4-FFF2-40B4-BE49-F238E27FC236}">
                <a16:creationId xmlns:a16="http://schemas.microsoft.com/office/drawing/2014/main" id="{D15D644D-0009-4463-A6E4-49371F1BB01D}"/>
              </a:ext>
            </a:extLst>
          </p:cNvPr>
          <p:cNvSpPr>
            <a:spLocks noGrp="1"/>
          </p:cNvSpPr>
          <p:nvPr>
            <p:ph type="title"/>
          </p:nvPr>
        </p:nvSpPr>
        <p:spPr>
          <a:xfrm>
            <a:off x="569709" y="1979074"/>
            <a:ext cx="11292980" cy="997196"/>
          </a:xfrm>
        </p:spPr>
        <p:txBody>
          <a:bodyPr/>
          <a:lstStyle/>
          <a:p>
            <a:r>
              <a:rPr lang="en-GB" sz="2800" dirty="0"/>
              <a:t>Objective setting at workshop three</a:t>
            </a:r>
            <a:br>
              <a:rPr lang="en-GB" sz="4400" dirty="0"/>
            </a:br>
            <a:endParaRPr lang="en-GB" sz="4400" dirty="0"/>
          </a:p>
        </p:txBody>
      </p:sp>
      <p:pic>
        <p:nvPicPr>
          <p:cNvPr id="5" name="Graphic 4">
            <a:extLst>
              <a:ext uri="{FF2B5EF4-FFF2-40B4-BE49-F238E27FC236}">
                <a16:creationId xmlns:a16="http://schemas.microsoft.com/office/drawing/2014/main" id="{B2C7FBAD-36FE-4E28-8F30-483BF49211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709" y="2976270"/>
            <a:ext cx="606664" cy="606664"/>
          </a:xfrm>
          <a:prstGeom prst="rect">
            <a:avLst/>
          </a:prstGeom>
        </p:spPr>
      </p:pic>
      <p:sp>
        <p:nvSpPr>
          <p:cNvPr id="8" name="TextBox 7">
            <a:extLst>
              <a:ext uri="{FF2B5EF4-FFF2-40B4-BE49-F238E27FC236}">
                <a16:creationId xmlns:a16="http://schemas.microsoft.com/office/drawing/2014/main" id="{3CBD6A67-0D29-4A36-8952-16530B37A529}"/>
              </a:ext>
            </a:extLst>
          </p:cNvPr>
          <p:cNvSpPr txBox="1"/>
          <p:nvPr/>
        </p:nvSpPr>
        <p:spPr>
          <a:xfrm>
            <a:off x="1416926" y="4590013"/>
            <a:ext cx="10007029" cy="258532"/>
          </a:xfrm>
          <a:prstGeom prst="rect">
            <a:avLst/>
          </a:prstGeom>
          <a:noFill/>
        </p:spPr>
        <p:txBody>
          <a:bodyPr wrap="square">
            <a:sp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69B3"/>
                </a:solidFill>
                <a:effectLst/>
                <a:uLnTx/>
                <a:uFillTx/>
                <a:latin typeface="Arial" panose="020B0604020202020204" pitchFamily="34" charset="0"/>
                <a:ea typeface="+mn-ea"/>
                <a:cs typeface="Arial" panose="020B0604020202020204" pitchFamily="34" charset="0"/>
              </a:rPr>
              <a:t>For this exercise, all ideas were captured and recorded in the language used by participants to ensure a fair representation of the discussion</a:t>
            </a:r>
          </a:p>
        </p:txBody>
      </p:sp>
      <p:pic>
        <p:nvPicPr>
          <p:cNvPr id="9" name="Graphic 8">
            <a:extLst>
              <a:ext uri="{FF2B5EF4-FFF2-40B4-BE49-F238E27FC236}">
                <a16:creationId xmlns:a16="http://schemas.microsoft.com/office/drawing/2014/main" id="{2984F8AB-B548-4600-8A26-B2C8F2C37E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9709" y="4415947"/>
            <a:ext cx="606664" cy="606664"/>
          </a:xfrm>
          <a:prstGeom prst="rect">
            <a:avLst/>
          </a:prstGeom>
        </p:spPr>
      </p:pic>
    </p:spTree>
    <p:extLst>
      <p:ext uri="{BB962C8B-B14F-4D97-AF65-F5344CB8AC3E}">
        <p14:creationId xmlns:p14="http://schemas.microsoft.com/office/powerpoint/2010/main" val="375849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981330-4A91-47C0-B052-634EB3671591}"/>
              </a:ext>
            </a:extLst>
          </p:cNvPr>
          <p:cNvSpPr>
            <a:spLocks noGrp="1"/>
          </p:cNvSpPr>
          <p:nvPr>
            <p:ph type="subTitle" idx="1"/>
          </p:nvPr>
        </p:nvSpPr>
        <p:spPr>
          <a:xfrm>
            <a:off x="2000941" y="3781511"/>
            <a:ext cx="8431085" cy="553998"/>
          </a:xfrm>
        </p:spPr>
        <p:txBody>
          <a:bodyPr/>
          <a:lstStyle/>
          <a:p>
            <a:r>
              <a:rPr lang="en-GB" sz="1200" b="1" dirty="0"/>
              <a:t>Reduction in rate of obesity in Y6 children towards BNSSG overall rate, targeted to wards with the highest prevalence.  Trajectory to be worked up as part of developing Locality Led Implementation</a:t>
            </a:r>
          </a:p>
        </p:txBody>
      </p:sp>
      <p:sp>
        <p:nvSpPr>
          <p:cNvPr id="3" name="Title 2">
            <a:extLst>
              <a:ext uri="{FF2B5EF4-FFF2-40B4-BE49-F238E27FC236}">
                <a16:creationId xmlns:a16="http://schemas.microsoft.com/office/drawing/2014/main" id="{BE27162A-34D7-4CE5-ADFE-7F389C099550}"/>
              </a:ext>
            </a:extLst>
          </p:cNvPr>
          <p:cNvSpPr>
            <a:spLocks noGrp="1"/>
          </p:cNvSpPr>
          <p:nvPr>
            <p:ph type="title"/>
          </p:nvPr>
        </p:nvSpPr>
        <p:spPr>
          <a:xfrm>
            <a:off x="576072" y="2235660"/>
            <a:ext cx="11103864" cy="387798"/>
          </a:xfrm>
        </p:spPr>
        <p:txBody>
          <a:bodyPr/>
          <a:lstStyle/>
          <a:p>
            <a:r>
              <a:rPr lang="en-GB" sz="2800" dirty="0"/>
              <a:t>Objective for Starting Well</a:t>
            </a:r>
          </a:p>
        </p:txBody>
      </p:sp>
      <p:pic>
        <p:nvPicPr>
          <p:cNvPr id="4" name="Graphic 3">
            <a:extLst>
              <a:ext uri="{FF2B5EF4-FFF2-40B4-BE49-F238E27FC236}">
                <a16:creationId xmlns:a16="http://schemas.microsoft.com/office/drawing/2014/main" id="{8F8D1CC4-B1B2-472A-BBE3-6B58D54F84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0868" y="3429000"/>
            <a:ext cx="1101217" cy="1101217"/>
          </a:xfrm>
          <a:prstGeom prst="rect">
            <a:avLst/>
          </a:prstGeom>
        </p:spPr>
      </p:pic>
    </p:spTree>
    <p:extLst>
      <p:ext uri="{BB962C8B-B14F-4D97-AF65-F5344CB8AC3E}">
        <p14:creationId xmlns:p14="http://schemas.microsoft.com/office/powerpoint/2010/main" val="375445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CBF748-875A-4CF9-B75B-C4552C2ACF6E}"/>
              </a:ext>
            </a:extLst>
          </p:cNvPr>
          <p:cNvSpPr>
            <a:spLocks noGrp="1"/>
          </p:cNvSpPr>
          <p:nvPr>
            <p:ph idx="1"/>
          </p:nvPr>
        </p:nvSpPr>
        <p:spPr/>
        <p:txBody>
          <a:bodyPr/>
          <a:lstStyle/>
          <a:p>
            <a:r>
              <a:rPr lang="en-GB" dirty="0"/>
              <a:t>Strategy Development	</a:t>
            </a:r>
          </a:p>
        </p:txBody>
      </p:sp>
      <p:sp>
        <p:nvSpPr>
          <p:cNvPr id="3" name="Content Placeholder 2">
            <a:extLst>
              <a:ext uri="{FF2B5EF4-FFF2-40B4-BE49-F238E27FC236}">
                <a16:creationId xmlns:a16="http://schemas.microsoft.com/office/drawing/2014/main" id="{73F5D2D4-FB3F-4E7A-87FF-E6FE5B2205D1}"/>
              </a:ext>
            </a:extLst>
          </p:cNvPr>
          <p:cNvSpPr>
            <a:spLocks noGrp="1"/>
          </p:cNvSpPr>
          <p:nvPr>
            <p:ph idx="13"/>
          </p:nvPr>
        </p:nvSpPr>
        <p:spPr/>
        <p:txBody>
          <a:bodyPr/>
          <a:lstStyle/>
          <a:p>
            <a:r>
              <a:rPr lang="en-GB" dirty="0">
                <a:solidFill>
                  <a:schemeClr val="tx2"/>
                </a:solidFill>
              </a:rPr>
              <a:t>It is recognised that there is existing work around childhood obesity being undertaken in Inner City and East Bristol, but those present </a:t>
            </a:r>
            <a:r>
              <a:rPr lang="en-GB" dirty="0">
                <a:solidFill>
                  <a:srgbClr val="0070C0"/>
                </a:solidFill>
              </a:rPr>
              <a:t>at</a:t>
            </a:r>
            <a:r>
              <a:rPr lang="en-GB" dirty="0">
                <a:solidFill>
                  <a:srgbClr val="FF0000"/>
                </a:solidFill>
              </a:rPr>
              <a:t> </a:t>
            </a:r>
            <a:r>
              <a:rPr lang="en-GB" dirty="0">
                <a:solidFill>
                  <a:schemeClr val="tx2"/>
                </a:solidFill>
              </a:rPr>
              <a:t>the workshop were encouraged to be creative in their strategy development, a snapshot of which </a:t>
            </a:r>
            <a:r>
              <a:rPr lang="en-GB" dirty="0">
                <a:solidFill>
                  <a:srgbClr val="0070C0"/>
                </a:solidFill>
              </a:rPr>
              <a:t>included</a:t>
            </a:r>
            <a:r>
              <a:rPr lang="en-GB" dirty="0">
                <a:solidFill>
                  <a:schemeClr val="tx2"/>
                </a:solidFill>
              </a:rPr>
              <a:t>:</a:t>
            </a:r>
          </a:p>
          <a:p>
            <a:pPr marL="285750" indent="-285750">
              <a:buFont typeface="Arial" panose="020B0604020202020204" pitchFamily="34" charset="0"/>
              <a:buChar char="•"/>
            </a:pPr>
            <a:r>
              <a:rPr lang="en-GB" dirty="0">
                <a:solidFill>
                  <a:schemeClr val="tx2"/>
                </a:solidFill>
              </a:rPr>
              <a:t>Community food groups/clubs on healthy eating</a:t>
            </a:r>
          </a:p>
          <a:p>
            <a:pPr marL="285750" indent="-285750">
              <a:buFont typeface="Arial" panose="020B0604020202020204" pitchFamily="34" charset="0"/>
              <a:buChar char="•"/>
            </a:pPr>
            <a:r>
              <a:rPr lang="en-GB" dirty="0">
                <a:solidFill>
                  <a:schemeClr val="tx2"/>
                </a:solidFill>
              </a:rPr>
              <a:t>Using campaigns similar to those on the back of cigarette packets to highlight the impact of fast-food</a:t>
            </a:r>
          </a:p>
          <a:p>
            <a:pPr marL="285750" indent="-285750">
              <a:buFont typeface="Arial" panose="020B0604020202020204" pitchFamily="34" charset="0"/>
              <a:buChar char="•"/>
            </a:pPr>
            <a:r>
              <a:rPr lang="en-GB" dirty="0">
                <a:solidFill>
                  <a:schemeClr val="tx2"/>
                </a:solidFill>
              </a:rPr>
              <a:t>Providing training and technical support to those who visit people in their own homes in a professional capacity to enable them to escalate falls risks (examples might include tradespeople)</a:t>
            </a:r>
          </a:p>
          <a:p>
            <a:r>
              <a:rPr lang="en-GB" dirty="0">
                <a:solidFill>
                  <a:schemeClr val="tx2"/>
                </a:solidFill>
              </a:rPr>
              <a:t>Consensus, however, was overwhelmingly around one strategy:</a:t>
            </a:r>
          </a:p>
          <a:p>
            <a:r>
              <a:rPr lang="en-GB" dirty="0">
                <a:solidFill>
                  <a:schemeClr val="tx2"/>
                </a:solidFill>
              </a:rPr>
              <a:t> 	Improvement of food environment through parents / schools, community food groups, gamification of healthy eating and children 	having the opportunity to grow vegetables</a:t>
            </a:r>
          </a:p>
          <a:p>
            <a:endParaRPr lang="en-GB" dirty="0">
              <a:solidFill>
                <a:schemeClr val="tx2"/>
              </a:solidFill>
            </a:endParaRPr>
          </a:p>
        </p:txBody>
      </p:sp>
      <p:pic>
        <p:nvPicPr>
          <p:cNvPr id="4" name="Graphic 3">
            <a:extLst>
              <a:ext uri="{FF2B5EF4-FFF2-40B4-BE49-F238E27FC236}">
                <a16:creationId xmlns:a16="http://schemas.microsoft.com/office/drawing/2014/main" id="{0DCCC264-A647-475F-9D50-44205EF11B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9960" y="4477167"/>
            <a:ext cx="406400" cy="330200"/>
          </a:xfrm>
          <a:prstGeom prst="rect">
            <a:avLst/>
          </a:prstGeom>
        </p:spPr>
      </p:pic>
    </p:spTree>
    <p:extLst>
      <p:ext uri="{BB962C8B-B14F-4D97-AF65-F5344CB8AC3E}">
        <p14:creationId xmlns:p14="http://schemas.microsoft.com/office/powerpoint/2010/main" val="3089145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981330-4A91-47C0-B052-634EB3671591}"/>
              </a:ext>
            </a:extLst>
          </p:cNvPr>
          <p:cNvSpPr>
            <a:spLocks noGrp="1"/>
          </p:cNvSpPr>
          <p:nvPr>
            <p:ph type="subTitle" idx="1"/>
          </p:nvPr>
        </p:nvSpPr>
        <p:spPr>
          <a:xfrm>
            <a:off x="2000941" y="3781511"/>
            <a:ext cx="8431085" cy="553998"/>
          </a:xfrm>
        </p:spPr>
        <p:txBody>
          <a:bodyPr/>
          <a:lstStyle/>
          <a:p>
            <a:r>
              <a:rPr lang="en-GB" sz="1200" b="1" dirty="0"/>
              <a:t>Reduction in rate of people who did not have a blood pressure reading suffering a negative cardiovascular event towards BNSSG rate.  Trajectory to be worked up as part of Locality Led Implementation</a:t>
            </a:r>
          </a:p>
        </p:txBody>
      </p:sp>
      <p:sp>
        <p:nvSpPr>
          <p:cNvPr id="3" name="Title 2">
            <a:extLst>
              <a:ext uri="{FF2B5EF4-FFF2-40B4-BE49-F238E27FC236}">
                <a16:creationId xmlns:a16="http://schemas.microsoft.com/office/drawing/2014/main" id="{BE27162A-34D7-4CE5-ADFE-7F389C099550}"/>
              </a:ext>
            </a:extLst>
          </p:cNvPr>
          <p:cNvSpPr>
            <a:spLocks noGrp="1"/>
          </p:cNvSpPr>
          <p:nvPr>
            <p:ph type="title"/>
          </p:nvPr>
        </p:nvSpPr>
        <p:spPr>
          <a:xfrm>
            <a:off x="576072" y="2235660"/>
            <a:ext cx="11103864" cy="387798"/>
          </a:xfrm>
        </p:spPr>
        <p:txBody>
          <a:bodyPr/>
          <a:lstStyle/>
          <a:p>
            <a:r>
              <a:rPr lang="en-GB" sz="2800" dirty="0"/>
              <a:t>Objective for Living Well</a:t>
            </a:r>
          </a:p>
        </p:txBody>
      </p:sp>
      <p:pic>
        <p:nvPicPr>
          <p:cNvPr id="4" name="Graphic 3">
            <a:extLst>
              <a:ext uri="{FF2B5EF4-FFF2-40B4-BE49-F238E27FC236}">
                <a16:creationId xmlns:a16="http://schemas.microsoft.com/office/drawing/2014/main" id="{8F8D1CC4-B1B2-472A-BBE3-6B58D54F84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0868" y="3429000"/>
            <a:ext cx="1101217" cy="1101217"/>
          </a:xfrm>
          <a:prstGeom prst="rect">
            <a:avLst/>
          </a:prstGeom>
        </p:spPr>
      </p:pic>
    </p:spTree>
    <p:extLst>
      <p:ext uri="{BB962C8B-B14F-4D97-AF65-F5344CB8AC3E}">
        <p14:creationId xmlns:p14="http://schemas.microsoft.com/office/powerpoint/2010/main" val="178670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64AD20-3E85-3B10-F41F-DCA92FF273BD}"/>
              </a:ext>
            </a:extLst>
          </p:cNvPr>
          <p:cNvSpPr>
            <a:spLocks noGrp="1"/>
          </p:cNvSpPr>
          <p:nvPr>
            <p:ph idx="1"/>
          </p:nvPr>
        </p:nvSpPr>
        <p:spPr>
          <a:xfrm>
            <a:off x="544068" y="1975110"/>
            <a:ext cx="11103864" cy="332062"/>
          </a:xfrm>
        </p:spPr>
        <p:txBody>
          <a:bodyPr/>
          <a:lstStyle/>
          <a:p>
            <a:r>
              <a:rPr lang="en-US" dirty="0"/>
              <a:t>Our team working with you</a:t>
            </a:r>
          </a:p>
        </p:txBody>
      </p:sp>
      <p:sp>
        <p:nvSpPr>
          <p:cNvPr id="4" name="Rectangle 3">
            <a:extLst>
              <a:ext uri="{FF2B5EF4-FFF2-40B4-BE49-F238E27FC236}">
                <a16:creationId xmlns:a16="http://schemas.microsoft.com/office/drawing/2014/main" id="{6E18FA87-0906-4C15-8C13-DAD8D1B5DE00}"/>
              </a:ext>
            </a:extLst>
          </p:cNvPr>
          <p:cNvSpPr/>
          <p:nvPr/>
        </p:nvSpPr>
        <p:spPr>
          <a:xfrm>
            <a:off x="544068" y="2677434"/>
            <a:ext cx="2478349" cy="3012461"/>
          </a:xfrm>
          <a:prstGeom prst="rect">
            <a:avLst/>
          </a:prstGeom>
          <a:solidFill>
            <a:srgbClr val="006AB4"/>
          </a:solidFill>
        </p:spPr>
        <p:style>
          <a:lnRef idx="1">
            <a:schemeClr val="accent1"/>
          </a:lnRef>
          <a:fillRef idx="3">
            <a:schemeClr val="accent1"/>
          </a:fillRef>
          <a:effectRef idx="2">
            <a:schemeClr val="accent1"/>
          </a:effectRef>
          <a:fontRef idx="minor">
            <a:schemeClr val="lt1"/>
          </a:fontRef>
        </p:style>
        <p:txBody>
          <a:bodyPr rtlCol="0" anchor="t"/>
          <a:lstStyle/>
          <a:p>
            <a:pPr algn="ctr" defTabSz="450850"/>
            <a:r>
              <a:rPr lang="en-GB" sz="1050" b="1">
                <a:solidFill>
                  <a:schemeClr val="bg1"/>
                </a:solidFill>
                <a:latin typeface="Arial" panose="020B0604020202020204" pitchFamily="34" charset="0"/>
                <a:cs typeface="Arial" panose="020B0604020202020204" pitchFamily="34" charset="0"/>
              </a:rPr>
              <a:t>Programme Delivery </a:t>
            </a:r>
          </a:p>
        </p:txBody>
      </p:sp>
      <p:sp>
        <p:nvSpPr>
          <p:cNvPr id="5" name="Rectangle 4">
            <a:extLst>
              <a:ext uri="{FF2B5EF4-FFF2-40B4-BE49-F238E27FC236}">
                <a16:creationId xmlns:a16="http://schemas.microsoft.com/office/drawing/2014/main" id="{C2000DB8-68DE-43E8-BD77-15819838FFF1}"/>
              </a:ext>
            </a:extLst>
          </p:cNvPr>
          <p:cNvSpPr/>
          <p:nvPr/>
        </p:nvSpPr>
        <p:spPr>
          <a:xfrm>
            <a:off x="3336452" y="2677434"/>
            <a:ext cx="2478350" cy="3012461"/>
          </a:xfrm>
          <a:prstGeom prst="rect">
            <a:avLst/>
          </a:prstGeom>
          <a:solidFill>
            <a:srgbClr val="006AB4"/>
          </a:solidFill>
        </p:spPr>
        <p:style>
          <a:lnRef idx="1">
            <a:schemeClr val="accent1"/>
          </a:lnRef>
          <a:fillRef idx="3">
            <a:schemeClr val="accent1"/>
          </a:fillRef>
          <a:effectRef idx="2">
            <a:schemeClr val="accent1"/>
          </a:effectRef>
          <a:fontRef idx="minor">
            <a:schemeClr val="lt1"/>
          </a:fontRef>
        </p:style>
        <p:txBody>
          <a:bodyPr rtlCol="0" anchor="t"/>
          <a:lstStyle/>
          <a:p>
            <a:pPr algn="ctr" defTabSz="450850"/>
            <a:r>
              <a:rPr lang="en-GB" sz="1050" b="1">
                <a:solidFill>
                  <a:schemeClr val="bg1"/>
                </a:solidFill>
                <a:latin typeface="Arial" panose="020B0604020202020204" pitchFamily="34" charset="0"/>
                <a:cs typeface="Arial" panose="020B0604020202020204" pitchFamily="34" charset="0"/>
              </a:rPr>
              <a:t>Subject Matter Expertise</a:t>
            </a:r>
          </a:p>
        </p:txBody>
      </p:sp>
      <p:sp>
        <p:nvSpPr>
          <p:cNvPr id="6" name="Rectangle 5">
            <a:extLst>
              <a:ext uri="{FF2B5EF4-FFF2-40B4-BE49-F238E27FC236}">
                <a16:creationId xmlns:a16="http://schemas.microsoft.com/office/drawing/2014/main" id="{5CE70823-AFA8-47EB-83E8-87B6235F9984}"/>
              </a:ext>
            </a:extLst>
          </p:cNvPr>
          <p:cNvSpPr/>
          <p:nvPr/>
        </p:nvSpPr>
        <p:spPr>
          <a:xfrm>
            <a:off x="3610073" y="3918571"/>
            <a:ext cx="1912744" cy="77732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92000" rtlCol="0" anchor="t"/>
          <a:lstStyle/>
          <a:p>
            <a:pPr defTabSz="450850"/>
            <a:r>
              <a:rPr lang="en-GB" sz="1050" b="1" dirty="0">
                <a:solidFill>
                  <a:schemeClr val="tx1"/>
                </a:solidFill>
                <a:latin typeface="Arial" panose="020B0604020202020204" pitchFamily="34" charset="0"/>
                <a:cs typeface="Arial" panose="020B0604020202020204" pitchFamily="34" charset="0"/>
              </a:rPr>
              <a:t>Dr David Hambleton             </a:t>
            </a:r>
          </a:p>
          <a:p>
            <a:pPr defTabSz="450850"/>
            <a:r>
              <a:rPr lang="en-GB" sz="1050" dirty="0">
                <a:solidFill>
                  <a:schemeClr val="tx1"/>
                </a:solidFill>
                <a:latin typeface="Arial" panose="020B0604020202020204" pitchFamily="34" charset="0"/>
                <a:cs typeface="Arial" panose="020B0604020202020204" pitchFamily="34" charset="0"/>
              </a:rPr>
              <a:t>Clinical Integration </a:t>
            </a:r>
          </a:p>
        </p:txBody>
      </p:sp>
      <p:sp>
        <p:nvSpPr>
          <p:cNvPr id="7" name="Rectangle 6">
            <a:extLst>
              <a:ext uri="{FF2B5EF4-FFF2-40B4-BE49-F238E27FC236}">
                <a16:creationId xmlns:a16="http://schemas.microsoft.com/office/drawing/2014/main" id="{5B94DE89-82A7-43A7-9286-54B1AED3B358}"/>
              </a:ext>
            </a:extLst>
          </p:cNvPr>
          <p:cNvSpPr/>
          <p:nvPr/>
        </p:nvSpPr>
        <p:spPr>
          <a:xfrm>
            <a:off x="3610546" y="3049231"/>
            <a:ext cx="1912744" cy="7987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92000" rtlCol="0" anchor="t"/>
          <a:lstStyle/>
          <a:p>
            <a:pPr defTabSz="450850"/>
            <a:r>
              <a:rPr lang="en-GB" sz="1050" b="1" dirty="0">
                <a:solidFill>
                  <a:schemeClr val="tx1"/>
                </a:solidFill>
                <a:latin typeface="Arial" panose="020B0604020202020204" pitchFamily="34" charset="0"/>
                <a:cs typeface="Arial" panose="020B0604020202020204" pitchFamily="34" charset="0"/>
              </a:rPr>
              <a:t>Hilary Thompson</a:t>
            </a:r>
          </a:p>
          <a:p>
            <a:pPr defTabSz="450850"/>
            <a:r>
              <a:rPr lang="en-GB" sz="1050" dirty="0">
                <a:solidFill>
                  <a:schemeClr val="tx1"/>
                </a:solidFill>
                <a:latin typeface="Arial" panose="020B0604020202020204" pitchFamily="34" charset="0"/>
                <a:cs typeface="Arial" panose="020B0604020202020204" pitchFamily="34" charset="0"/>
              </a:rPr>
              <a:t>Finance </a:t>
            </a:r>
          </a:p>
        </p:txBody>
      </p:sp>
      <p:pic>
        <p:nvPicPr>
          <p:cNvPr id="8" name="Picture 7">
            <a:extLst>
              <a:ext uri="{FF2B5EF4-FFF2-40B4-BE49-F238E27FC236}">
                <a16:creationId xmlns:a16="http://schemas.microsoft.com/office/drawing/2014/main" id="{4ADCC428-A963-47A7-A06D-A0D33E9064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069" t="4163" r="7442" b="47788"/>
          <a:stretch/>
        </p:blipFill>
        <p:spPr>
          <a:xfrm>
            <a:off x="4748924" y="3087280"/>
            <a:ext cx="749535" cy="745314"/>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DBE49A9F-7D90-47EF-8BA4-C2506A5DD067}"/>
              </a:ext>
            </a:extLst>
          </p:cNvPr>
          <p:cNvSpPr/>
          <p:nvPr/>
        </p:nvSpPr>
        <p:spPr>
          <a:xfrm>
            <a:off x="702010" y="3041890"/>
            <a:ext cx="2106714" cy="8131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92000" rtlCol="0" anchor="t"/>
          <a:lstStyle/>
          <a:p>
            <a:pPr defTabSz="450850"/>
            <a:r>
              <a:rPr lang="en-GB" sz="1050" b="1" dirty="0">
                <a:solidFill>
                  <a:schemeClr val="tx1"/>
                </a:solidFill>
                <a:latin typeface="Arial" panose="020B0604020202020204" pitchFamily="34" charset="0"/>
                <a:cs typeface="Arial" panose="020B0604020202020204" pitchFamily="34" charset="0"/>
              </a:rPr>
              <a:t>Peter Lister</a:t>
            </a:r>
          </a:p>
          <a:p>
            <a:pPr defTabSz="450850"/>
            <a:r>
              <a:rPr lang="en-GB" sz="1050" dirty="0">
                <a:solidFill>
                  <a:schemeClr val="tx1"/>
                </a:solidFill>
                <a:latin typeface="Arial" panose="020B0604020202020204" pitchFamily="34" charset="0"/>
                <a:cs typeface="Arial" panose="020B0604020202020204" pitchFamily="34" charset="0"/>
              </a:rPr>
              <a:t>Programme Lead</a:t>
            </a:r>
          </a:p>
        </p:txBody>
      </p:sp>
      <p:pic>
        <p:nvPicPr>
          <p:cNvPr id="10" name="Picture 9">
            <a:extLst>
              <a:ext uri="{FF2B5EF4-FFF2-40B4-BE49-F238E27FC236}">
                <a16:creationId xmlns:a16="http://schemas.microsoft.com/office/drawing/2014/main" id="{96E029AE-FC68-46E6-85C7-27B2C7A63A24}"/>
              </a:ext>
            </a:extLst>
          </p:cNvPr>
          <p:cNvPicPr>
            <a:picLocks noChangeAspect="1"/>
          </p:cNvPicPr>
          <p:nvPr/>
        </p:nvPicPr>
        <p:blipFill>
          <a:blip r:embed="rId3"/>
          <a:stretch>
            <a:fillRect/>
          </a:stretch>
        </p:blipFill>
        <p:spPr>
          <a:xfrm>
            <a:off x="2177924" y="3080980"/>
            <a:ext cx="585358" cy="734949"/>
          </a:xfrm>
          <a:prstGeom prst="rect">
            <a:avLst/>
          </a:prstGeom>
        </p:spPr>
      </p:pic>
      <p:sp>
        <p:nvSpPr>
          <p:cNvPr id="11" name="Rectangle 10">
            <a:extLst>
              <a:ext uri="{FF2B5EF4-FFF2-40B4-BE49-F238E27FC236}">
                <a16:creationId xmlns:a16="http://schemas.microsoft.com/office/drawing/2014/main" id="{B35F7903-41BB-4D35-81ED-CFE7ECA9377E}"/>
              </a:ext>
            </a:extLst>
          </p:cNvPr>
          <p:cNvSpPr/>
          <p:nvPr/>
        </p:nvSpPr>
        <p:spPr>
          <a:xfrm>
            <a:off x="6190749" y="2668222"/>
            <a:ext cx="2478351" cy="3012461"/>
          </a:xfrm>
          <a:prstGeom prst="rect">
            <a:avLst/>
          </a:prstGeom>
          <a:solidFill>
            <a:srgbClr val="006AB4"/>
          </a:solidFill>
        </p:spPr>
        <p:style>
          <a:lnRef idx="1">
            <a:schemeClr val="accent1"/>
          </a:lnRef>
          <a:fillRef idx="3">
            <a:schemeClr val="accent1"/>
          </a:fillRef>
          <a:effectRef idx="2">
            <a:schemeClr val="accent1"/>
          </a:effectRef>
          <a:fontRef idx="minor">
            <a:schemeClr val="lt1"/>
          </a:fontRef>
        </p:style>
        <p:txBody>
          <a:bodyPr rtlCol="0" anchor="t"/>
          <a:lstStyle/>
          <a:p>
            <a:pPr algn="ctr" defTabSz="450850"/>
            <a:r>
              <a:rPr lang="en-GB" sz="1050" b="1">
                <a:solidFill>
                  <a:schemeClr val="bg1"/>
                </a:solidFill>
                <a:latin typeface="Arial" panose="020B0604020202020204" pitchFamily="34" charset="0"/>
                <a:cs typeface="Arial" panose="020B0604020202020204" pitchFamily="34" charset="0"/>
              </a:rPr>
              <a:t>Analytics and Modelling </a:t>
            </a:r>
          </a:p>
        </p:txBody>
      </p:sp>
      <p:sp>
        <p:nvSpPr>
          <p:cNvPr id="12" name="Rectangle 11">
            <a:extLst>
              <a:ext uri="{FF2B5EF4-FFF2-40B4-BE49-F238E27FC236}">
                <a16:creationId xmlns:a16="http://schemas.microsoft.com/office/drawing/2014/main" id="{B191D4C9-722D-45FF-A0DD-A8B02D3ED322}"/>
              </a:ext>
            </a:extLst>
          </p:cNvPr>
          <p:cNvSpPr/>
          <p:nvPr/>
        </p:nvSpPr>
        <p:spPr>
          <a:xfrm>
            <a:off x="6451386" y="3018066"/>
            <a:ext cx="1912744" cy="8131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92000" rtlCol="0" anchor="t"/>
          <a:lstStyle/>
          <a:p>
            <a:pPr defTabSz="450850"/>
            <a:r>
              <a:rPr lang="en-GB" sz="1050" b="1">
                <a:solidFill>
                  <a:schemeClr val="tx1"/>
                </a:solidFill>
                <a:latin typeface="Arial" panose="020B0604020202020204" pitchFamily="34" charset="0"/>
                <a:cs typeface="Arial" panose="020B0604020202020204" pitchFamily="34" charset="0"/>
              </a:rPr>
              <a:t>Chiara Bo</a:t>
            </a:r>
          </a:p>
          <a:p>
            <a:pPr defTabSz="450850"/>
            <a:r>
              <a:rPr lang="en-GB" sz="1050">
                <a:solidFill>
                  <a:schemeClr val="tx1"/>
                </a:solidFill>
                <a:latin typeface="Arial" panose="020B0604020202020204" pitchFamily="34" charset="0"/>
                <a:cs typeface="Arial" panose="020B0604020202020204" pitchFamily="34" charset="0"/>
              </a:rPr>
              <a:t>Analytics Architect</a:t>
            </a:r>
          </a:p>
        </p:txBody>
      </p:sp>
      <p:pic>
        <p:nvPicPr>
          <p:cNvPr id="13" name="Picture 12">
            <a:extLst>
              <a:ext uri="{FF2B5EF4-FFF2-40B4-BE49-F238E27FC236}">
                <a16:creationId xmlns:a16="http://schemas.microsoft.com/office/drawing/2014/main" id="{029F483C-0F40-4E93-A572-7364A69D30F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23" t="9889" r="11535" b="38640"/>
          <a:stretch/>
        </p:blipFill>
        <p:spPr bwMode="auto">
          <a:xfrm>
            <a:off x="7559701" y="3067709"/>
            <a:ext cx="766862" cy="701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4" name="Rectangle 13">
            <a:extLst>
              <a:ext uri="{FF2B5EF4-FFF2-40B4-BE49-F238E27FC236}">
                <a16:creationId xmlns:a16="http://schemas.microsoft.com/office/drawing/2014/main" id="{4DCC378C-C553-4A69-A3D8-3CD37EC0D85B}"/>
              </a:ext>
            </a:extLst>
          </p:cNvPr>
          <p:cNvSpPr/>
          <p:nvPr/>
        </p:nvSpPr>
        <p:spPr>
          <a:xfrm>
            <a:off x="6452530" y="3918571"/>
            <a:ext cx="1911600" cy="78644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20000" rtlCol="0" anchor="t"/>
          <a:lstStyle/>
          <a:p>
            <a:pPr defTabSz="450850"/>
            <a:r>
              <a:rPr lang="en-GB" sz="1050" b="1">
                <a:solidFill>
                  <a:schemeClr val="tx1"/>
                </a:solidFill>
                <a:latin typeface="Arial" panose="020B0604020202020204" pitchFamily="34" charset="0"/>
                <a:cs typeface="Arial" panose="020B0604020202020204" pitchFamily="34" charset="0"/>
              </a:rPr>
              <a:t>Dan Sanderson</a:t>
            </a:r>
          </a:p>
          <a:p>
            <a:pPr defTabSz="450850"/>
            <a:r>
              <a:rPr lang="en-GB" sz="1050">
                <a:solidFill>
                  <a:schemeClr val="tx1"/>
                </a:solidFill>
                <a:latin typeface="Arial" panose="020B0604020202020204" pitchFamily="34" charset="0"/>
                <a:cs typeface="Arial" panose="020B0604020202020204" pitchFamily="34" charset="0"/>
              </a:rPr>
              <a:t>Analyst</a:t>
            </a:r>
            <a:br>
              <a:rPr lang="en-GB" sz="1050">
                <a:solidFill>
                  <a:schemeClr val="tx1"/>
                </a:solidFill>
                <a:latin typeface="Arial" panose="020B0604020202020204" pitchFamily="34" charset="0"/>
                <a:cs typeface="Arial" panose="020B0604020202020204" pitchFamily="34" charset="0"/>
              </a:rPr>
            </a:br>
            <a:r>
              <a:rPr lang="en-GB" sz="1050">
                <a:solidFill>
                  <a:schemeClr val="tx1"/>
                </a:solidFill>
                <a:latin typeface="Arial" panose="020B0604020202020204" pitchFamily="34" charset="0"/>
                <a:cs typeface="Arial" panose="020B0604020202020204" pitchFamily="34" charset="0"/>
              </a:rPr>
              <a:t>                             </a:t>
            </a:r>
          </a:p>
        </p:txBody>
      </p:sp>
      <p:sp>
        <p:nvSpPr>
          <p:cNvPr id="15" name="Rectangle 14">
            <a:extLst>
              <a:ext uri="{FF2B5EF4-FFF2-40B4-BE49-F238E27FC236}">
                <a16:creationId xmlns:a16="http://schemas.microsoft.com/office/drawing/2014/main" id="{15FBEEE3-F159-4245-B8D0-EB85EFC8A3FA}"/>
              </a:ext>
            </a:extLst>
          </p:cNvPr>
          <p:cNvSpPr/>
          <p:nvPr/>
        </p:nvSpPr>
        <p:spPr>
          <a:xfrm>
            <a:off x="6464582" y="4792388"/>
            <a:ext cx="1911600" cy="78644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20000" rtlCol="0" anchor="t"/>
          <a:lstStyle/>
          <a:p>
            <a:pPr defTabSz="450850"/>
            <a:r>
              <a:rPr lang="en-GB" sz="1050" b="1">
                <a:solidFill>
                  <a:schemeClr val="tx1"/>
                </a:solidFill>
                <a:latin typeface="Arial" panose="020B0604020202020204" pitchFamily="34" charset="0"/>
                <a:cs typeface="Arial" panose="020B0604020202020204" pitchFamily="34" charset="0"/>
              </a:rPr>
              <a:t>Diana Tircommicu</a:t>
            </a:r>
          </a:p>
          <a:p>
            <a:pPr defTabSz="450850"/>
            <a:r>
              <a:rPr lang="en-GB" sz="1050">
                <a:solidFill>
                  <a:schemeClr val="tx1"/>
                </a:solidFill>
                <a:latin typeface="Arial" panose="020B0604020202020204" pitchFamily="34" charset="0"/>
                <a:cs typeface="Arial" panose="020B0604020202020204" pitchFamily="34" charset="0"/>
              </a:rPr>
              <a:t>Analyst</a:t>
            </a:r>
            <a:br>
              <a:rPr lang="en-GB" sz="1050">
                <a:solidFill>
                  <a:schemeClr val="tx1"/>
                </a:solidFill>
                <a:latin typeface="Arial" panose="020B0604020202020204" pitchFamily="34" charset="0"/>
                <a:cs typeface="Arial" panose="020B0604020202020204" pitchFamily="34" charset="0"/>
              </a:rPr>
            </a:br>
            <a:endParaRPr lang="en-GB" sz="1050">
              <a:solidFill>
                <a:schemeClr val="tx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6E7AE6B-A5A0-4AEA-B96C-0614AA204C47}"/>
              </a:ext>
            </a:extLst>
          </p:cNvPr>
          <p:cNvPicPr>
            <a:picLocks noChangeAspect="1"/>
          </p:cNvPicPr>
          <p:nvPr/>
        </p:nvPicPr>
        <p:blipFill>
          <a:blip r:embed="rId5" cstate="print">
            <a:extLst>
              <a:ext uri="{28A0092B-C50C-407E-A947-70E740481C1C}">
                <a14:useLocalDpi xmlns:a14="http://schemas.microsoft.com/office/drawing/2010/main" val="0"/>
              </a:ext>
            </a:extLst>
          </a:blip>
          <a:srcRect t="12500" b="12500"/>
          <a:stretch/>
        </p:blipFill>
        <p:spPr>
          <a:xfrm>
            <a:off x="7618279" y="4831444"/>
            <a:ext cx="720000" cy="720000"/>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91C43851-6AAE-4DDB-9AEB-7809C0E81876}"/>
              </a:ext>
            </a:extLst>
          </p:cNvPr>
          <p:cNvPicPr>
            <a:picLocks noChangeAspect="1"/>
          </p:cNvPicPr>
          <p:nvPr/>
        </p:nvPicPr>
        <p:blipFill>
          <a:blip r:embed="rId6" cstate="print">
            <a:extLst>
              <a:ext uri="{28A0092B-C50C-407E-A947-70E740481C1C}">
                <a14:useLocalDpi xmlns:a14="http://schemas.microsoft.com/office/drawing/2010/main" val="0"/>
              </a:ext>
            </a:extLst>
          </a:blip>
          <a:srcRect l="3467" r="3467"/>
          <a:stretch/>
        </p:blipFill>
        <p:spPr>
          <a:xfrm>
            <a:off x="7672147" y="3957089"/>
            <a:ext cx="612263" cy="709407"/>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E45EFFFA-840E-415A-853C-54ACE881985B}"/>
              </a:ext>
            </a:extLst>
          </p:cNvPr>
          <p:cNvSpPr/>
          <p:nvPr/>
        </p:nvSpPr>
        <p:spPr>
          <a:xfrm>
            <a:off x="9019608" y="2668221"/>
            <a:ext cx="2393510" cy="3021673"/>
          </a:xfrm>
          <a:prstGeom prst="rect">
            <a:avLst/>
          </a:prstGeom>
          <a:solidFill>
            <a:srgbClr val="006AB4"/>
          </a:solidFill>
        </p:spPr>
        <p:style>
          <a:lnRef idx="1">
            <a:schemeClr val="accent1"/>
          </a:lnRef>
          <a:fillRef idx="3">
            <a:schemeClr val="accent1"/>
          </a:fillRef>
          <a:effectRef idx="2">
            <a:schemeClr val="accent1"/>
          </a:effectRef>
          <a:fontRef idx="minor">
            <a:schemeClr val="lt1"/>
          </a:fontRef>
        </p:style>
        <p:txBody>
          <a:bodyPr rtlCol="0" anchor="t"/>
          <a:lstStyle/>
          <a:p>
            <a:pPr algn="ctr" defTabSz="450850"/>
            <a:r>
              <a:rPr lang="en-GB" sz="1050" b="1">
                <a:solidFill>
                  <a:schemeClr val="bg1"/>
                </a:solidFill>
                <a:latin typeface="Arial" panose="020B0604020202020204" pitchFamily="34" charset="0"/>
                <a:cs typeface="Arial" panose="020B0604020202020204" pitchFamily="34" charset="0"/>
              </a:rPr>
              <a:t>Client Assurance </a:t>
            </a:r>
          </a:p>
        </p:txBody>
      </p:sp>
      <p:sp>
        <p:nvSpPr>
          <p:cNvPr id="19" name="Rectangle 18">
            <a:extLst>
              <a:ext uri="{FF2B5EF4-FFF2-40B4-BE49-F238E27FC236}">
                <a16:creationId xmlns:a16="http://schemas.microsoft.com/office/drawing/2014/main" id="{AA6584DF-4B94-4D8D-B847-FFB7A5B74E82}"/>
              </a:ext>
            </a:extLst>
          </p:cNvPr>
          <p:cNvSpPr/>
          <p:nvPr/>
        </p:nvSpPr>
        <p:spPr>
          <a:xfrm>
            <a:off x="712843" y="3928732"/>
            <a:ext cx="2095882" cy="8131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92000" rtlCol="0" anchor="t"/>
          <a:lstStyle/>
          <a:p>
            <a:pPr defTabSz="450850"/>
            <a:r>
              <a:rPr lang="en-GB" sz="1050" b="1" dirty="0">
                <a:solidFill>
                  <a:schemeClr val="tx1"/>
                </a:solidFill>
                <a:latin typeface="Arial" panose="020B0604020202020204" pitchFamily="34" charset="0"/>
                <a:cs typeface="Arial" panose="020B0604020202020204" pitchFamily="34" charset="0"/>
              </a:rPr>
              <a:t>Jane Boyle</a:t>
            </a:r>
          </a:p>
          <a:p>
            <a:pPr defTabSz="450850"/>
            <a:r>
              <a:rPr lang="en-GB" sz="1050" dirty="0">
                <a:solidFill>
                  <a:schemeClr val="tx1"/>
                </a:solidFill>
                <a:latin typeface="Arial" panose="020B0604020202020204" pitchFamily="34" charset="0"/>
                <a:cs typeface="Arial" panose="020B0604020202020204" pitchFamily="34" charset="0"/>
              </a:rPr>
              <a:t>Project Lead, </a:t>
            </a:r>
            <a:br>
              <a:rPr lang="en-GB" sz="1050" dirty="0">
                <a:solidFill>
                  <a:schemeClr val="tx1"/>
                </a:solidFill>
                <a:latin typeface="Arial" panose="020B0604020202020204" pitchFamily="34" charset="0"/>
                <a:cs typeface="Arial" panose="020B0604020202020204" pitchFamily="34" charset="0"/>
              </a:rPr>
            </a:br>
            <a:r>
              <a:rPr lang="en-GB" sz="1050" dirty="0">
                <a:solidFill>
                  <a:schemeClr val="tx1"/>
                </a:solidFill>
                <a:latin typeface="Arial" panose="020B0604020202020204" pitchFamily="34" charset="0"/>
                <a:cs typeface="Arial" panose="020B0604020202020204" pitchFamily="34" charset="0"/>
              </a:rPr>
              <a:t>Programme Delivery</a:t>
            </a:r>
          </a:p>
        </p:txBody>
      </p:sp>
      <p:sp>
        <p:nvSpPr>
          <p:cNvPr id="20" name="Rectangle 19">
            <a:extLst>
              <a:ext uri="{FF2B5EF4-FFF2-40B4-BE49-F238E27FC236}">
                <a16:creationId xmlns:a16="http://schemas.microsoft.com/office/drawing/2014/main" id="{27927A38-6A65-4659-B75E-AB37094B07B4}"/>
              </a:ext>
            </a:extLst>
          </p:cNvPr>
          <p:cNvSpPr/>
          <p:nvPr/>
        </p:nvSpPr>
        <p:spPr>
          <a:xfrm>
            <a:off x="702008" y="4817415"/>
            <a:ext cx="2122775" cy="8131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92000" rtlCol="0" anchor="t"/>
          <a:lstStyle/>
          <a:p>
            <a:pPr defTabSz="450850"/>
            <a:r>
              <a:rPr lang="en-GB" sz="1050" b="1" dirty="0">
                <a:solidFill>
                  <a:schemeClr val="tx1"/>
                </a:solidFill>
                <a:latin typeface="Arial" panose="020B0604020202020204" pitchFamily="34" charset="0"/>
                <a:cs typeface="Arial" panose="020B0604020202020204" pitchFamily="34" charset="0"/>
              </a:rPr>
              <a:t>Jack Edmunds</a:t>
            </a:r>
            <a:br>
              <a:rPr lang="en-GB" sz="1050" dirty="0">
                <a:solidFill>
                  <a:schemeClr val="tx1"/>
                </a:solidFill>
                <a:latin typeface="Arial" panose="020B0604020202020204" pitchFamily="34" charset="0"/>
                <a:cs typeface="Arial" panose="020B0604020202020204" pitchFamily="34" charset="0"/>
              </a:rPr>
            </a:br>
            <a:r>
              <a:rPr lang="en-GB" sz="1050" dirty="0">
                <a:solidFill>
                  <a:schemeClr val="tx1"/>
                </a:solidFill>
                <a:latin typeface="Arial" panose="020B0604020202020204" pitchFamily="34" charset="0"/>
                <a:cs typeface="Arial" panose="020B0604020202020204" pitchFamily="34" charset="0"/>
              </a:rPr>
              <a:t>Programme Delivery</a:t>
            </a:r>
          </a:p>
        </p:txBody>
      </p:sp>
      <p:pic>
        <p:nvPicPr>
          <p:cNvPr id="21" name="Picture 20">
            <a:extLst>
              <a:ext uri="{FF2B5EF4-FFF2-40B4-BE49-F238E27FC236}">
                <a16:creationId xmlns:a16="http://schemas.microsoft.com/office/drawing/2014/main" id="{4A371B85-837A-4EB1-AACC-37DE5E7D8B92}"/>
              </a:ext>
            </a:extLst>
          </p:cNvPr>
          <p:cNvPicPr>
            <a:picLocks noChangeAspect="1"/>
          </p:cNvPicPr>
          <p:nvPr/>
        </p:nvPicPr>
        <p:blipFill rotWithShape="1">
          <a:blip r:embed="rId7"/>
          <a:srcRect l="15107" t="4816" r="16899" b="33325"/>
          <a:stretch/>
        </p:blipFill>
        <p:spPr>
          <a:xfrm>
            <a:off x="2146236" y="4853288"/>
            <a:ext cx="648731" cy="741382"/>
          </a:xfrm>
          <a:prstGeom prst="rect">
            <a:avLst/>
          </a:prstGeom>
        </p:spPr>
      </p:pic>
      <p:sp>
        <p:nvSpPr>
          <p:cNvPr id="22" name="Rectangle 21">
            <a:extLst>
              <a:ext uri="{FF2B5EF4-FFF2-40B4-BE49-F238E27FC236}">
                <a16:creationId xmlns:a16="http://schemas.microsoft.com/office/drawing/2014/main" id="{3ED4B45B-4A26-4376-98FF-474B5F977DA0}"/>
              </a:ext>
            </a:extLst>
          </p:cNvPr>
          <p:cNvSpPr/>
          <p:nvPr/>
        </p:nvSpPr>
        <p:spPr>
          <a:xfrm>
            <a:off x="9266756" y="3026393"/>
            <a:ext cx="1912744" cy="77653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Ins="792000" rtlCol="0" anchor="t"/>
          <a:lstStyle/>
          <a:p>
            <a:pPr defTabSz="450850"/>
            <a:r>
              <a:rPr lang="en-GB" sz="1050" b="1">
                <a:solidFill>
                  <a:schemeClr val="tx1"/>
                </a:solidFill>
                <a:latin typeface="Arial" panose="020B0604020202020204" pitchFamily="34" charset="0"/>
                <a:cs typeface="Arial" panose="020B0604020202020204" pitchFamily="34" charset="0"/>
              </a:rPr>
              <a:t>Rachel Helmn</a:t>
            </a:r>
          </a:p>
          <a:p>
            <a:pPr defTabSz="450850"/>
            <a:r>
              <a:rPr lang="en-GB" sz="1050">
                <a:solidFill>
                  <a:schemeClr val="tx1"/>
                </a:solidFill>
                <a:latin typeface="Arial" panose="020B0604020202020204" pitchFamily="34" charset="0"/>
                <a:cs typeface="Arial" panose="020B0604020202020204" pitchFamily="34" charset="0"/>
              </a:rPr>
              <a:t>National Integration Lead </a:t>
            </a:r>
          </a:p>
        </p:txBody>
      </p:sp>
      <p:pic>
        <p:nvPicPr>
          <p:cNvPr id="23" name="Picture 22">
            <a:extLst>
              <a:ext uri="{FF2B5EF4-FFF2-40B4-BE49-F238E27FC236}">
                <a16:creationId xmlns:a16="http://schemas.microsoft.com/office/drawing/2014/main" id="{F2CF0B32-0187-47B4-A18F-47AB0AD604B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bwMode="auto">
          <a:xfrm>
            <a:off x="10473776" y="3059815"/>
            <a:ext cx="667837" cy="73530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24" name="Rectangle 23">
            <a:extLst>
              <a:ext uri="{FF2B5EF4-FFF2-40B4-BE49-F238E27FC236}">
                <a16:creationId xmlns:a16="http://schemas.microsoft.com/office/drawing/2014/main" id="{1213D8EE-5806-44DF-8494-9080D4B0788E}"/>
              </a:ext>
            </a:extLst>
          </p:cNvPr>
          <p:cNvSpPr/>
          <p:nvPr/>
        </p:nvSpPr>
        <p:spPr>
          <a:xfrm>
            <a:off x="4786153" y="4003860"/>
            <a:ext cx="694415" cy="659120"/>
          </a:xfrm>
          <a:prstGeom prst="rect">
            <a:avLst/>
          </a:prstGeom>
          <a:blipFill dpi="0" rotWithShape="1">
            <a:blip r:embed="rId9"/>
            <a:srcRect/>
            <a:tile tx="0" ty="76200" sx="20000" sy="20000" flip="none" algn="ctr"/>
          </a:blipFill>
          <a:ln w="6350">
            <a:noFill/>
          </a:ln>
        </p:spPr>
        <p:style>
          <a:lnRef idx="1">
            <a:schemeClr val="accent1"/>
          </a:lnRef>
          <a:fillRef idx="3">
            <a:schemeClr val="accent1"/>
          </a:fillRef>
          <a:effectRef idx="2">
            <a:schemeClr val="accent1"/>
          </a:effectRef>
          <a:fontRef idx="minor">
            <a:schemeClr val="lt1"/>
          </a:fontRef>
        </p:style>
        <p:txBody>
          <a:bodyPr rtlCol="0" anchor="ctr"/>
          <a:lstStyle/>
          <a:p>
            <a:pPr marL="85725" indent="-85725" algn="ctr" defTabSz="450850">
              <a:buFont typeface="Arial" panose="020B0604020202020204" pitchFamily="34" charset="0"/>
              <a:buChar char="•"/>
            </a:pPr>
            <a:endParaRPr lang="en-GB" sz="1050" dirty="0">
              <a:solidFill>
                <a:schemeClr val="tx1"/>
              </a:solidFill>
              <a:latin typeface="Arial" panose="020B0604020202020204" pitchFamily="34" charset="0"/>
              <a:cs typeface="Arial" panose="020B0604020202020204" pitchFamily="34" charset="0"/>
            </a:endParaRPr>
          </a:p>
        </p:txBody>
      </p:sp>
      <p:pic>
        <p:nvPicPr>
          <p:cNvPr id="25" name="Picture 24" descr="A picture containing person, wall, indoor&#10;&#10;Description automatically generated">
            <a:extLst>
              <a:ext uri="{FF2B5EF4-FFF2-40B4-BE49-F238E27FC236}">
                <a16:creationId xmlns:a16="http://schemas.microsoft.com/office/drawing/2014/main" id="{20DEA616-0CF8-4438-A183-CBE2C942B535}"/>
              </a:ext>
            </a:extLst>
          </p:cNvPr>
          <p:cNvPicPr>
            <a:picLocks noChangeAspect="1"/>
          </p:cNvPicPr>
          <p:nvPr/>
        </p:nvPicPr>
        <p:blipFill>
          <a:blip r:embed="rId10"/>
          <a:stretch>
            <a:fillRect/>
          </a:stretch>
        </p:blipFill>
        <p:spPr>
          <a:xfrm>
            <a:off x="2177923" y="3958855"/>
            <a:ext cx="585358" cy="757611"/>
          </a:xfrm>
          <a:prstGeom prst="rect">
            <a:avLst/>
          </a:prstGeom>
        </p:spPr>
      </p:pic>
    </p:spTree>
    <p:extLst>
      <p:ext uri="{BB962C8B-B14F-4D97-AF65-F5344CB8AC3E}">
        <p14:creationId xmlns:p14="http://schemas.microsoft.com/office/powerpoint/2010/main" val="2267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CBF748-875A-4CF9-B75B-C4552C2ACF6E}"/>
              </a:ext>
            </a:extLst>
          </p:cNvPr>
          <p:cNvSpPr>
            <a:spLocks noGrp="1"/>
          </p:cNvSpPr>
          <p:nvPr>
            <p:ph idx="1"/>
          </p:nvPr>
        </p:nvSpPr>
        <p:spPr/>
        <p:txBody>
          <a:bodyPr/>
          <a:lstStyle/>
          <a:p>
            <a:r>
              <a:rPr lang="en-GB" dirty="0"/>
              <a:t>Strategy Development	</a:t>
            </a:r>
          </a:p>
        </p:txBody>
      </p:sp>
      <p:sp>
        <p:nvSpPr>
          <p:cNvPr id="3" name="Content Placeholder 2">
            <a:extLst>
              <a:ext uri="{FF2B5EF4-FFF2-40B4-BE49-F238E27FC236}">
                <a16:creationId xmlns:a16="http://schemas.microsoft.com/office/drawing/2014/main" id="{73F5D2D4-FB3F-4E7A-87FF-E6FE5B2205D1}"/>
              </a:ext>
            </a:extLst>
          </p:cNvPr>
          <p:cNvSpPr>
            <a:spLocks noGrp="1"/>
          </p:cNvSpPr>
          <p:nvPr>
            <p:ph idx="13"/>
          </p:nvPr>
        </p:nvSpPr>
        <p:spPr/>
        <p:txBody>
          <a:bodyPr/>
          <a:lstStyle/>
          <a:p>
            <a:r>
              <a:rPr lang="en-GB" dirty="0">
                <a:solidFill>
                  <a:schemeClr val="tx2"/>
                </a:solidFill>
              </a:rPr>
              <a:t>It is recognised that there is existing work around living well being undertaken in ICE Bristol, but those present </a:t>
            </a:r>
            <a:r>
              <a:rPr lang="en-GB" dirty="0">
                <a:solidFill>
                  <a:srgbClr val="0070C0"/>
                </a:solidFill>
              </a:rPr>
              <a:t>at</a:t>
            </a:r>
            <a:r>
              <a:rPr lang="en-GB" dirty="0">
                <a:solidFill>
                  <a:srgbClr val="FF0000"/>
                </a:solidFill>
              </a:rPr>
              <a:t> </a:t>
            </a:r>
            <a:r>
              <a:rPr lang="en-GB" dirty="0">
                <a:solidFill>
                  <a:schemeClr val="tx2"/>
                </a:solidFill>
              </a:rPr>
              <a:t>the workshop were encouraged to be creative in their strategy development, a snapshot of which </a:t>
            </a:r>
            <a:r>
              <a:rPr lang="en-GB" dirty="0">
                <a:solidFill>
                  <a:srgbClr val="0070C0"/>
                </a:solidFill>
              </a:rPr>
              <a:t>included</a:t>
            </a:r>
            <a:r>
              <a:rPr lang="en-GB" dirty="0">
                <a:solidFill>
                  <a:schemeClr val="tx2"/>
                </a:solidFill>
              </a:rPr>
              <a:t>:</a:t>
            </a:r>
          </a:p>
          <a:p>
            <a:pPr marL="285750" indent="-285750">
              <a:buFont typeface="Arial" panose="020B0604020202020204" pitchFamily="34" charset="0"/>
              <a:buChar char="•"/>
            </a:pPr>
            <a:r>
              <a:rPr lang="en-GB" dirty="0">
                <a:solidFill>
                  <a:schemeClr val="tx2"/>
                </a:solidFill>
              </a:rPr>
              <a:t>Referencing the models used within the vaccination programme to push uptake in harder to reach communities</a:t>
            </a:r>
          </a:p>
          <a:p>
            <a:pPr marL="285750" indent="-285750">
              <a:buFont typeface="Arial" panose="020B0604020202020204" pitchFamily="34" charset="0"/>
              <a:buChar char="•"/>
            </a:pPr>
            <a:r>
              <a:rPr lang="en-GB" dirty="0">
                <a:solidFill>
                  <a:schemeClr val="tx2"/>
                </a:solidFill>
              </a:rPr>
              <a:t>Providing language-specific support to tackle concerns around the healthcare system</a:t>
            </a:r>
            <a:endParaRPr lang="en-GB" dirty="0">
              <a:solidFill>
                <a:srgbClr val="0070C0"/>
              </a:solidFill>
            </a:endParaRPr>
          </a:p>
          <a:p>
            <a:r>
              <a:rPr lang="en-GB" dirty="0">
                <a:solidFill>
                  <a:schemeClr val="tx2"/>
                </a:solidFill>
              </a:rPr>
              <a:t>Consensus, however, was overwhelmingly around one strategy:</a:t>
            </a:r>
          </a:p>
          <a:p>
            <a:r>
              <a:rPr lang="en-GB" dirty="0">
                <a:solidFill>
                  <a:schemeClr val="tx2"/>
                </a:solidFill>
              </a:rPr>
              <a:t> 	A community focussed programme of work looking at taking blood pressure readings in familiar environments such as community 	centres, leisure centres, shopping centres; with links to primary care for follow up</a:t>
            </a:r>
          </a:p>
          <a:p>
            <a:endParaRPr lang="en-GB" dirty="0">
              <a:solidFill>
                <a:schemeClr val="tx2"/>
              </a:solidFill>
            </a:endParaRPr>
          </a:p>
        </p:txBody>
      </p:sp>
      <p:pic>
        <p:nvPicPr>
          <p:cNvPr id="4" name="Graphic 3">
            <a:extLst>
              <a:ext uri="{FF2B5EF4-FFF2-40B4-BE49-F238E27FC236}">
                <a16:creationId xmlns:a16="http://schemas.microsoft.com/office/drawing/2014/main" id="{0DCCC264-A647-475F-9D50-44205EF11B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235" y="3981546"/>
            <a:ext cx="406400" cy="330200"/>
          </a:xfrm>
          <a:prstGeom prst="rect">
            <a:avLst/>
          </a:prstGeom>
        </p:spPr>
      </p:pic>
    </p:spTree>
    <p:extLst>
      <p:ext uri="{BB962C8B-B14F-4D97-AF65-F5344CB8AC3E}">
        <p14:creationId xmlns:p14="http://schemas.microsoft.com/office/powerpoint/2010/main" val="2360927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FE3E5D-D7F0-4CE9-BE9D-32EFBDBA64AE}"/>
              </a:ext>
            </a:extLst>
          </p:cNvPr>
          <p:cNvSpPr>
            <a:spLocks noGrp="1"/>
          </p:cNvSpPr>
          <p:nvPr>
            <p:ph idx="1"/>
          </p:nvPr>
        </p:nvSpPr>
        <p:spPr/>
        <p:txBody>
          <a:bodyPr/>
          <a:lstStyle/>
          <a:p>
            <a:r>
              <a:rPr lang="en-GB" dirty="0"/>
              <a:t>Next Steps for South Bristol</a:t>
            </a:r>
          </a:p>
        </p:txBody>
      </p:sp>
      <p:sp>
        <p:nvSpPr>
          <p:cNvPr id="3" name="Content Placeholder 2">
            <a:extLst>
              <a:ext uri="{FF2B5EF4-FFF2-40B4-BE49-F238E27FC236}">
                <a16:creationId xmlns:a16="http://schemas.microsoft.com/office/drawing/2014/main" id="{F5318840-61DE-4681-BE4F-EA63C068BE01}"/>
              </a:ext>
            </a:extLst>
          </p:cNvPr>
          <p:cNvSpPr>
            <a:spLocks noGrp="1"/>
          </p:cNvSpPr>
          <p:nvPr>
            <p:ph idx="13"/>
          </p:nvPr>
        </p:nvSpPr>
        <p:spPr/>
        <p:txBody>
          <a:bodyPr/>
          <a:lstStyle/>
          <a:p>
            <a:r>
              <a:rPr lang="en-GB" dirty="0">
                <a:solidFill>
                  <a:schemeClr val="tx2"/>
                </a:solidFill>
              </a:rPr>
              <a:t>Working with NECS Consultancy, the ICE Bristol locality are tasked with developing clear strategies for their remaining problem statements, regarding secondary care mental health services and </a:t>
            </a:r>
            <a:r>
              <a:rPr lang="en-GB">
                <a:solidFill>
                  <a:schemeClr val="tx2"/>
                </a:solidFill>
              </a:rPr>
              <a:t>severe frailty.</a:t>
            </a:r>
            <a:endParaRPr lang="en-GB" dirty="0">
              <a:solidFill>
                <a:schemeClr val="tx2"/>
              </a:solidFill>
            </a:endParaRPr>
          </a:p>
          <a:p>
            <a:r>
              <a:rPr lang="en-GB" dirty="0">
                <a:solidFill>
                  <a:schemeClr val="tx2"/>
                </a:solidFill>
              </a:rPr>
              <a:t>Once this process is completed, SMART objectives will be needed to be developed both of the remaining problem areas.  It allows for a manageable number of initiatives being taken forward to 22/23 as the first stage of a five-year programme of planning and implementation.</a:t>
            </a:r>
          </a:p>
          <a:p>
            <a:r>
              <a:rPr lang="en-GB" dirty="0">
                <a:solidFill>
                  <a:schemeClr val="tx2"/>
                </a:solidFill>
              </a:rPr>
              <a:t>NECS Consultancy will be supporting this process, and ensuring that a well articulated strategy is developed within the locality, mapping to each of the four problem areas.</a:t>
            </a:r>
          </a:p>
          <a:p>
            <a:r>
              <a:rPr lang="en-GB" dirty="0">
                <a:solidFill>
                  <a:schemeClr val="tx2"/>
                </a:solidFill>
              </a:rPr>
              <a:t>The strategies will need to be measured against the four core purposes of an ICS (improving population health and healthcare; tackling unequal outcomes and access; enhancing productivity and value for money; and helping the NHS to support broader social and economic development), and a benefits realisation process will be carried out in order to reflect on the impact of each specific strategy.</a:t>
            </a:r>
          </a:p>
        </p:txBody>
      </p:sp>
    </p:spTree>
    <p:extLst>
      <p:ext uri="{BB962C8B-B14F-4D97-AF65-F5344CB8AC3E}">
        <p14:creationId xmlns:p14="http://schemas.microsoft.com/office/powerpoint/2010/main" val="1957867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A7069A-FF07-4EE3-ABE2-D692CBD95B56}"/>
              </a:ext>
            </a:extLst>
          </p:cNvPr>
          <p:cNvSpPr>
            <a:spLocks noGrp="1"/>
          </p:cNvSpPr>
          <p:nvPr>
            <p:ph idx="1"/>
          </p:nvPr>
        </p:nvSpPr>
        <p:spPr>
          <a:xfrm>
            <a:off x="588263" y="1975110"/>
            <a:ext cx="11424771" cy="332062"/>
          </a:xfrm>
        </p:spPr>
        <p:txBody>
          <a:bodyPr/>
          <a:lstStyle/>
          <a:p>
            <a:r>
              <a:rPr lang="en-GB" dirty="0"/>
              <a:t>Integrated Care Partnership Long-Term Plan</a:t>
            </a:r>
          </a:p>
        </p:txBody>
      </p:sp>
      <p:sp>
        <p:nvSpPr>
          <p:cNvPr id="4" name="Content Placeholder 3">
            <a:extLst>
              <a:ext uri="{FF2B5EF4-FFF2-40B4-BE49-F238E27FC236}">
                <a16:creationId xmlns:a16="http://schemas.microsoft.com/office/drawing/2014/main" id="{3B41764F-3ACF-44D3-A668-C6186613562A}"/>
              </a:ext>
            </a:extLst>
          </p:cNvPr>
          <p:cNvSpPr>
            <a:spLocks noGrp="1"/>
          </p:cNvSpPr>
          <p:nvPr>
            <p:ph idx="14"/>
          </p:nvPr>
        </p:nvSpPr>
        <p:spPr/>
        <p:txBody>
          <a:bodyPr/>
          <a:lstStyle/>
          <a:p>
            <a:r>
              <a:rPr lang="en-GB" dirty="0">
                <a:solidFill>
                  <a:schemeClr val="tx2"/>
                </a:solidFill>
              </a:rPr>
              <a:t>The outcomes of </a:t>
            </a:r>
            <a:r>
              <a:rPr lang="en-GB" dirty="0">
                <a:solidFill>
                  <a:srgbClr val="0070C0"/>
                </a:solidFill>
              </a:rPr>
              <a:t>the approach outlined in previous slides </a:t>
            </a:r>
            <a:r>
              <a:rPr lang="en-GB" dirty="0">
                <a:solidFill>
                  <a:schemeClr val="tx2"/>
                </a:solidFill>
              </a:rPr>
              <a:t>will see strategic priorities developed over the next five years. This approach allows tangible success, and through the application of Population Health Management allows the solutions and interventions to be shaped by a sound understanding of the needs of the local community.</a:t>
            </a:r>
          </a:p>
          <a:p>
            <a:r>
              <a:rPr lang="en-GB" dirty="0">
                <a:solidFill>
                  <a:schemeClr val="tx2"/>
                </a:solidFill>
              </a:rPr>
              <a:t>Ongoing work, led by the localities, over the next five years will enable the ten priorities originally selected to be reviewed on an annual basis and built in to a locality strategy and delivery plan which will be consulted on, and co-produced, with the local community.</a:t>
            </a:r>
          </a:p>
          <a:p>
            <a:r>
              <a:rPr lang="en-GB" dirty="0">
                <a:solidFill>
                  <a:schemeClr val="tx2"/>
                </a:solidFill>
              </a:rPr>
              <a:t>By embedding the Yale methodology within each locality’s strategic thinking, NECS Consultancy will leave a robust methodology for problem solving. </a:t>
            </a:r>
          </a:p>
          <a:p>
            <a:r>
              <a:rPr lang="en-GB" dirty="0">
                <a:solidFill>
                  <a:srgbClr val="0070C0"/>
                </a:solidFill>
              </a:rPr>
              <a:t>This methodology </a:t>
            </a:r>
            <a:r>
              <a:rPr lang="en-GB" dirty="0">
                <a:solidFill>
                  <a:schemeClr val="tx2"/>
                </a:solidFill>
              </a:rPr>
              <a:t>champions collaboration and co-production, and provides a strong foundation for successful strategy development and implementation.</a:t>
            </a:r>
          </a:p>
        </p:txBody>
      </p:sp>
    </p:spTree>
    <p:extLst>
      <p:ext uri="{BB962C8B-B14F-4D97-AF65-F5344CB8AC3E}">
        <p14:creationId xmlns:p14="http://schemas.microsoft.com/office/powerpoint/2010/main" val="1962248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4E0320-B3E0-4F52-AAE4-6884D270CED9}"/>
              </a:ext>
            </a:extLst>
          </p:cNvPr>
          <p:cNvSpPr>
            <a:spLocks noGrp="1"/>
          </p:cNvSpPr>
          <p:nvPr>
            <p:ph idx="1"/>
          </p:nvPr>
        </p:nvSpPr>
        <p:spPr>
          <a:xfrm>
            <a:off x="588264" y="1651935"/>
            <a:ext cx="11103864" cy="332062"/>
          </a:xfrm>
        </p:spPr>
        <p:txBody>
          <a:bodyPr/>
          <a:lstStyle/>
          <a:p>
            <a:r>
              <a:rPr lang="en-GB" dirty="0"/>
              <a:t>Your Programme</a:t>
            </a:r>
            <a:endParaRPr lang="en-GB" dirty="0">
              <a:solidFill>
                <a:srgbClr val="FF0000"/>
              </a:solidFill>
            </a:endParaRPr>
          </a:p>
        </p:txBody>
      </p:sp>
      <p:graphicFrame>
        <p:nvGraphicFramePr>
          <p:cNvPr id="4" name="Diagram 3">
            <a:extLst>
              <a:ext uri="{FF2B5EF4-FFF2-40B4-BE49-F238E27FC236}">
                <a16:creationId xmlns:a16="http://schemas.microsoft.com/office/drawing/2014/main" id="{5969606F-95D6-42C4-9FA0-F91958FACB27}"/>
              </a:ext>
            </a:extLst>
          </p:cNvPr>
          <p:cNvGraphicFramePr/>
          <p:nvPr>
            <p:extLst>
              <p:ext uri="{D42A27DB-BD31-4B8C-83A1-F6EECF244321}">
                <p14:modId xmlns:p14="http://schemas.microsoft.com/office/powerpoint/2010/main" val="1004602389"/>
              </p:ext>
            </p:extLst>
          </p:nvPr>
        </p:nvGraphicFramePr>
        <p:xfrm>
          <a:off x="588264" y="2220986"/>
          <a:ext cx="11103864" cy="1208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a:extLst>
              <a:ext uri="{FF2B5EF4-FFF2-40B4-BE49-F238E27FC236}">
                <a16:creationId xmlns:a16="http://schemas.microsoft.com/office/drawing/2014/main" id="{4E0D25E5-17A0-43D2-941A-1B47C298D8CC}"/>
              </a:ext>
            </a:extLst>
          </p:cNvPr>
          <p:cNvGrpSpPr/>
          <p:nvPr/>
        </p:nvGrpSpPr>
        <p:grpSpPr>
          <a:xfrm>
            <a:off x="525808" y="3548538"/>
            <a:ext cx="10773017" cy="2172750"/>
            <a:chOff x="679508" y="3548541"/>
            <a:chExt cx="10773017" cy="2172750"/>
          </a:xfrm>
        </p:grpSpPr>
        <p:sp>
          <p:nvSpPr>
            <p:cNvPr id="5" name="Rectangle: Rounded Corners 4">
              <a:extLst>
                <a:ext uri="{FF2B5EF4-FFF2-40B4-BE49-F238E27FC236}">
                  <a16:creationId xmlns:a16="http://schemas.microsoft.com/office/drawing/2014/main" id="{06957DF8-D3FF-4F95-9EE0-02F7931C9E93}"/>
                </a:ext>
              </a:extLst>
            </p:cNvPr>
            <p:cNvSpPr/>
            <p:nvPr/>
          </p:nvSpPr>
          <p:spPr>
            <a:xfrm>
              <a:off x="679508" y="3548543"/>
              <a:ext cx="2390863" cy="217274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latin typeface="Arial" panose="020B0604020202020204" pitchFamily="34" charset="0"/>
                  <a:cs typeface="Arial" panose="020B0604020202020204" pitchFamily="34" charset="0"/>
                </a:rPr>
                <a:t>NECS worked to establish the relationship between the Integrated Care System (ICS) and the localities through multiple avenues of stakeholder mapping  </a:t>
              </a:r>
            </a:p>
          </p:txBody>
        </p:sp>
        <p:sp>
          <p:nvSpPr>
            <p:cNvPr id="6" name="Rectangle: Rounded Corners 5">
              <a:extLst>
                <a:ext uri="{FF2B5EF4-FFF2-40B4-BE49-F238E27FC236}">
                  <a16:creationId xmlns:a16="http://schemas.microsoft.com/office/drawing/2014/main" id="{7EE4C896-D101-450A-9AB9-96C77BBBD07D}"/>
                </a:ext>
              </a:extLst>
            </p:cNvPr>
            <p:cNvSpPr/>
            <p:nvPr/>
          </p:nvSpPr>
          <p:spPr>
            <a:xfrm>
              <a:off x="3474440" y="3548543"/>
              <a:ext cx="2390863" cy="217274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latin typeface="Arial" panose="020B0604020202020204" pitchFamily="34" charset="0"/>
                  <a:cs typeface="Arial" panose="020B0604020202020204" pitchFamily="34" charset="0"/>
                </a:rPr>
                <a:t>Interviews with key stakeholders were undertaken to inform the outputs from the programme of work being undertaken</a:t>
              </a:r>
              <a:endParaRPr lang="en-GB" sz="1400" dirty="0">
                <a:solidFill>
                  <a:srgbClr val="FF000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DA83C512-771F-460B-B96D-1E1A90FB79D2}"/>
                </a:ext>
              </a:extLst>
            </p:cNvPr>
            <p:cNvSpPr/>
            <p:nvPr/>
          </p:nvSpPr>
          <p:spPr>
            <a:xfrm>
              <a:off x="6269372" y="3548543"/>
              <a:ext cx="2390863" cy="217274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latin typeface="Arial" panose="020B0604020202020204" pitchFamily="34" charset="0"/>
                  <a:cs typeface="Arial" panose="020B0604020202020204" pitchFamily="34" charset="0"/>
                </a:rPr>
                <a:t>Three workshops with each locality were devised to walk through the Yale approach to strategic problem solving. The outcome has been the identification of clear strategic priority areas</a:t>
              </a:r>
            </a:p>
          </p:txBody>
        </p:sp>
        <p:sp>
          <p:nvSpPr>
            <p:cNvPr id="8" name="Rectangle: Rounded Corners 7">
              <a:extLst>
                <a:ext uri="{FF2B5EF4-FFF2-40B4-BE49-F238E27FC236}">
                  <a16:creationId xmlns:a16="http://schemas.microsoft.com/office/drawing/2014/main" id="{5A916AA0-5F0D-4500-8E27-93DEC94AABF3}"/>
                </a:ext>
              </a:extLst>
            </p:cNvPr>
            <p:cNvSpPr/>
            <p:nvPr/>
          </p:nvSpPr>
          <p:spPr>
            <a:xfrm>
              <a:off x="9064304" y="3548541"/>
              <a:ext cx="2388221" cy="217274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latin typeface="Arial" panose="020B0604020202020204" pitchFamily="34" charset="0"/>
                  <a:cs typeface="Arial" panose="020B0604020202020204" pitchFamily="34" charset="0"/>
                </a:rPr>
                <a:t>Working with the six  localities, NECS is supporting development of strategic plans within each locality, accompanied by an overarching summary with recommendations for the ICS executive group.</a:t>
              </a:r>
              <a:endParaRPr lang="en-GB" sz="1400" dirty="0">
                <a:solidFill>
                  <a:srgbClr val="FF0000"/>
                </a:solidFill>
                <a:latin typeface="Arial" panose="020B0604020202020204" pitchFamily="34" charset="0"/>
                <a:cs typeface="Arial" panose="020B0604020202020204" pitchFamily="34" charset="0"/>
              </a:endParaRPr>
            </a:p>
          </p:txBody>
        </p:sp>
      </p:grpSp>
      <p:sp>
        <p:nvSpPr>
          <p:cNvPr id="19" name="Arrow: Right 18">
            <a:extLst>
              <a:ext uri="{FF2B5EF4-FFF2-40B4-BE49-F238E27FC236}">
                <a16:creationId xmlns:a16="http://schemas.microsoft.com/office/drawing/2014/main" id="{7ED47077-5F23-4B73-B238-54CBC0339F21}"/>
              </a:ext>
            </a:extLst>
          </p:cNvPr>
          <p:cNvSpPr/>
          <p:nvPr/>
        </p:nvSpPr>
        <p:spPr>
          <a:xfrm>
            <a:off x="2514864" y="5490592"/>
            <a:ext cx="1168516" cy="4613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Discovery</a:t>
            </a:r>
          </a:p>
        </p:txBody>
      </p:sp>
      <p:sp>
        <p:nvSpPr>
          <p:cNvPr id="20" name="Arrow: Right 19">
            <a:extLst>
              <a:ext uri="{FF2B5EF4-FFF2-40B4-BE49-F238E27FC236}">
                <a16:creationId xmlns:a16="http://schemas.microsoft.com/office/drawing/2014/main" id="{06E25457-0D43-4ED6-B98F-77283C48A0DB}"/>
              </a:ext>
            </a:extLst>
          </p:cNvPr>
          <p:cNvSpPr/>
          <p:nvPr/>
        </p:nvSpPr>
        <p:spPr>
          <a:xfrm>
            <a:off x="5282880" y="5496883"/>
            <a:ext cx="1161176" cy="4613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Design</a:t>
            </a:r>
          </a:p>
        </p:txBody>
      </p:sp>
      <p:sp>
        <p:nvSpPr>
          <p:cNvPr id="21" name="Arrow: Right 20">
            <a:extLst>
              <a:ext uri="{FF2B5EF4-FFF2-40B4-BE49-F238E27FC236}">
                <a16:creationId xmlns:a16="http://schemas.microsoft.com/office/drawing/2014/main" id="{9F74B776-FA32-43A4-B43E-9448B91AB201}"/>
              </a:ext>
            </a:extLst>
          </p:cNvPr>
          <p:cNvSpPr/>
          <p:nvPr/>
        </p:nvSpPr>
        <p:spPr>
          <a:xfrm>
            <a:off x="8281682" y="5490592"/>
            <a:ext cx="1161176" cy="4613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Delivery</a:t>
            </a:r>
          </a:p>
        </p:txBody>
      </p:sp>
    </p:spTree>
    <p:extLst>
      <p:ext uri="{BB962C8B-B14F-4D97-AF65-F5344CB8AC3E}">
        <p14:creationId xmlns:p14="http://schemas.microsoft.com/office/powerpoint/2010/main" val="50492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64AD20-3E85-3B10-F41F-DCA92FF273BD}"/>
              </a:ext>
            </a:extLst>
          </p:cNvPr>
          <p:cNvSpPr>
            <a:spLocks noGrp="1"/>
          </p:cNvSpPr>
          <p:nvPr>
            <p:ph idx="1"/>
          </p:nvPr>
        </p:nvSpPr>
        <p:spPr>
          <a:xfrm>
            <a:off x="544068" y="1975110"/>
            <a:ext cx="11103864" cy="332062"/>
          </a:xfrm>
        </p:spPr>
        <p:txBody>
          <a:bodyPr/>
          <a:lstStyle/>
          <a:p>
            <a:r>
              <a:rPr lang="en-US" dirty="0">
                <a:solidFill>
                  <a:srgbClr val="0070C0"/>
                </a:solidFill>
              </a:rPr>
              <a:t>Eight S</a:t>
            </a:r>
            <a:r>
              <a:rPr lang="en-US" dirty="0"/>
              <a:t>teps to Strategic Problem Solving – Yale University</a:t>
            </a:r>
          </a:p>
        </p:txBody>
      </p:sp>
      <p:sp>
        <p:nvSpPr>
          <p:cNvPr id="26" name="Rectangle: Rounded Corners 25">
            <a:extLst>
              <a:ext uri="{FF2B5EF4-FFF2-40B4-BE49-F238E27FC236}">
                <a16:creationId xmlns:a16="http://schemas.microsoft.com/office/drawing/2014/main" id="{F86125A2-C64E-41F8-86F3-3F5F3A4A7224}"/>
              </a:ext>
            </a:extLst>
          </p:cNvPr>
          <p:cNvSpPr/>
          <p:nvPr/>
        </p:nvSpPr>
        <p:spPr>
          <a:xfrm>
            <a:off x="544068" y="2460336"/>
            <a:ext cx="6296769" cy="983376"/>
          </a:xfrm>
          <a:prstGeom prst="round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Define the problem</a:t>
            </a:r>
          </a:p>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Set a SMART objective</a:t>
            </a:r>
          </a:p>
          <a:p>
            <a:pPr marL="342900" marR="0" lvl="0" indent="-3429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Conduct a root cause analysis</a:t>
            </a:r>
          </a:p>
        </p:txBody>
      </p:sp>
      <p:sp>
        <p:nvSpPr>
          <p:cNvPr id="27" name="Rectangle: Rounded Corners 26">
            <a:extLst>
              <a:ext uri="{FF2B5EF4-FFF2-40B4-BE49-F238E27FC236}">
                <a16:creationId xmlns:a16="http://schemas.microsoft.com/office/drawing/2014/main" id="{2EB5C893-2DCB-473D-9331-B418C9840C57}"/>
              </a:ext>
            </a:extLst>
          </p:cNvPr>
          <p:cNvSpPr/>
          <p:nvPr/>
        </p:nvSpPr>
        <p:spPr>
          <a:xfrm>
            <a:off x="544068" y="3668606"/>
            <a:ext cx="6296769" cy="98337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4. Develop alternative strategies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5. Compare possible strategies…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6. … and select one!</a:t>
            </a:r>
          </a:p>
        </p:txBody>
      </p:sp>
      <p:sp>
        <p:nvSpPr>
          <p:cNvPr id="28" name="Rectangle: Rounded Corners 27">
            <a:extLst>
              <a:ext uri="{FF2B5EF4-FFF2-40B4-BE49-F238E27FC236}">
                <a16:creationId xmlns:a16="http://schemas.microsoft.com/office/drawing/2014/main" id="{83A2D426-AE72-4808-9E26-3D5AEF020CC5}"/>
              </a:ext>
            </a:extLst>
          </p:cNvPr>
          <p:cNvSpPr/>
          <p:nvPr/>
        </p:nvSpPr>
        <p:spPr>
          <a:xfrm>
            <a:off x="544067" y="4833300"/>
            <a:ext cx="6296769" cy="98337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7. Create an implementation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8. Create an evaluation plan</a:t>
            </a:r>
          </a:p>
        </p:txBody>
      </p:sp>
      <p:sp>
        <p:nvSpPr>
          <p:cNvPr id="29" name="TextBox 28">
            <a:extLst>
              <a:ext uri="{FF2B5EF4-FFF2-40B4-BE49-F238E27FC236}">
                <a16:creationId xmlns:a16="http://schemas.microsoft.com/office/drawing/2014/main" id="{9AD032DE-1781-40BC-A52D-167F9CC253D0}"/>
              </a:ext>
            </a:extLst>
          </p:cNvPr>
          <p:cNvSpPr txBox="1"/>
          <p:nvPr/>
        </p:nvSpPr>
        <p:spPr>
          <a:xfrm>
            <a:off x="7097518" y="2490359"/>
            <a:ext cx="25988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rPr>
              <a:t>Develop a shared understanding of the problem</a:t>
            </a:r>
          </a:p>
        </p:txBody>
      </p:sp>
      <p:sp>
        <p:nvSpPr>
          <p:cNvPr id="30" name="TextBox 29">
            <a:extLst>
              <a:ext uri="{FF2B5EF4-FFF2-40B4-BE49-F238E27FC236}">
                <a16:creationId xmlns:a16="http://schemas.microsoft.com/office/drawing/2014/main" id="{D9576030-57BC-4A17-B24C-DD9421DE2A3D}"/>
              </a:ext>
            </a:extLst>
          </p:cNvPr>
          <p:cNvSpPr txBox="1"/>
          <p:nvPr/>
        </p:nvSpPr>
        <p:spPr>
          <a:xfrm>
            <a:off x="7097519" y="3837128"/>
            <a:ext cx="25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rPr>
              <a:t>Move systematically </a:t>
            </a:r>
            <a:r>
              <a:rPr kumimoji="0" lang="en-GB" sz="1800" b="0" i="0" u="none" strike="noStrike" kern="1200" cap="none" spc="0" normalizeH="0" baseline="0" noProof="0" dirty="0">
                <a:ln>
                  <a:noFill/>
                </a:ln>
                <a:solidFill>
                  <a:srgbClr val="0070C0"/>
                </a:solidFill>
                <a:effectLst/>
                <a:uLnTx/>
                <a:uFillTx/>
                <a:latin typeface="Arial" panose="020B0604020202020204"/>
                <a:ea typeface="+mn-ea"/>
                <a:cs typeface="+mn-cs"/>
              </a:rPr>
              <a:t>towards</a:t>
            </a:r>
            <a:r>
              <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rPr>
              <a:t> a solution</a:t>
            </a:r>
          </a:p>
        </p:txBody>
      </p:sp>
      <p:sp>
        <p:nvSpPr>
          <p:cNvPr id="31" name="TextBox 30">
            <a:extLst>
              <a:ext uri="{FF2B5EF4-FFF2-40B4-BE49-F238E27FC236}">
                <a16:creationId xmlns:a16="http://schemas.microsoft.com/office/drawing/2014/main" id="{138B3961-212C-4F2A-9F92-C32AD1836534}"/>
              </a:ext>
            </a:extLst>
          </p:cNvPr>
          <p:cNvSpPr txBox="1"/>
          <p:nvPr/>
        </p:nvSpPr>
        <p:spPr>
          <a:xfrm>
            <a:off x="7097519" y="5140322"/>
            <a:ext cx="25988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rPr>
              <a:t>Execute</a:t>
            </a:r>
          </a:p>
        </p:txBody>
      </p:sp>
    </p:spTree>
    <p:extLst>
      <p:ext uri="{BB962C8B-B14F-4D97-AF65-F5344CB8AC3E}">
        <p14:creationId xmlns:p14="http://schemas.microsoft.com/office/powerpoint/2010/main" val="1617501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2A63142-4CA7-47CA-8E78-5B134E0E8F36}"/>
              </a:ext>
            </a:extLst>
          </p:cNvPr>
          <p:cNvSpPr>
            <a:spLocks noGrp="1"/>
          </p:cNvSpPr>
          <p:nvPr>
            <p:ph type="subTitle" idx="1"/>
          </p:nvPr>
        </p:nvSpPr>
        <p:spPr/>
        <p:txBody>
          <a:bodyPr/>
          <a:lstStyle/>
          <a:p>
            <a:r>
              <a:rPr lang="en-GB" dirty="0"/>
              <a:t>Inner City and East Bristol</a:t>
            </a:r>
          </a:p>
        </p:txBody>
      </p:sp>
      <p:sp>
        <p:nvSpPr>
          <p:cNvPr id="3" name="Title 2">
            <a:extLst>
              <a:ext uri="{FF2B5EF4-FFF2-40B4-BE49-F238E27FC236}">
                <a16:creationId xmlns:a16="http://schemas.microsoft.com/office/drawing/2014/main" id="{A0760B1F-3F33-4F87-B2B6-F9DF1AB29D30}"/>
              </a:ext>
            </a:extLst>
          </p:cNvPr>
          <p:cNvSpPr>
            <a:spLocks noGrp="1"/>
          </p:cNvSpPr>
          <p:nvPr>
            <p:ph type="title"/>
          </p:nvPr>
        </p:nvSpPr>
        <p:spPr/>
        <p:txBody>
          <a:bodyPr/>
          <a:lstStyle/>
          <a:p>
            <a:r>
              <a:rPr lang="en-GB" dirty="0"/>
              <a:t>Applying the methodology</a:t>
            </a:r>
          </a:p>
        </p:txBody>
      </p:sp>
    </p:spTree>
    <p:extLst>
      <p:ext uri="{BB962C8B-B14F-4D97-AF65-F5344CB8AC3E}">
        <p14:creationId xmlns:p14="http://schemas.microsoft.com/office/powerpoint/2010/main" val="51393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587029-4FFF-4599-9859-F94E638C6480}"/>
              </a:ext>
            </a:extLst>
          </p:cNvPr>
          <p:cNvSpPr>
            <a:spLocks noGrp="1"/>
          </p:cNvSpPr>
          <p:nvPr>
            <p:ph idx="1"/>
          </p:nvPr>
        </p:nvSpPr>
        <p:spPr>
          <a:xfrm>
            <a:off x="588264" y="1647939"/>
            <a:ext cx="11103864" cy="332062"/>
          </a:xfrm>
        </p:spPr>
        <p:txBody>
          <a:bodyPr/>
          <a:lstStyle/>
          <a:p>
            <a:r>
              <a:rPr lang="en-GB" dirty="0"/>
              <a:t>Summary of Outputs</a:t>
            </a:r>
          </a:p>
        </p:txBody>
      </p:sp>
      <p:sp>
        <p:nvSpPr>
          <p:cNvPr id="3" name="Content Placeholder 2">
            <a:extLst>
              <a:ext uri="{FF2B5EF4-FFF2-40B4-BE49-F238E27FC236}">
                <a16:creationId xmlns:a16="http://schemas.microsoft.com/office/drawing/2014/main" id="{90663A3F-7EC8-4303-9883-BB7724655469}"/>
              </a:ext>
            </a:extLst>
          </p:cNvPr>
          <p:cNvSpPr>
            <a:spLocks noGrp="1"/>
          </p:cNvSpPr>
          <p:nvPr>
            <p:ph idx="13"/>
          </p:nvPr>
        </p:nvSpPr>
        <p:spPr>
          <a:xfrm>
            <a:off x="588264" y="2089058"/>
            <a:ext cx="11103864" cy="3345510"/>
          </a:xfrm>
        </p:spPr>
        <p:txBody>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Working collaboratively, NECS </a:t>
            </a:r>
            <a:r>
              <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has </a:t>
            </a:r>
            <a:r>
              <a:rPr kumimoji="0" lang="en-GB"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facilitated the Inner City and East Bristol locality through the </a:t>
            </a:r>
            <a:r>
              <a:rPr kumimoji="0" lang="en-GB" sz="1200" b="0" i="1"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Yale Strategic Problem Solving Model</a:t>
            </a:r>
            <a:r>
              <a:rPr kumimoji="0" lang="en-GB"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to provide a framework and methodology for </a:t>
            </a:r>
            <a:r>
              <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identifying</a:t>
            </a:r>
            <a:r>
              <a:rPr lang="en-GB" sz="1200" dirty="0">
                <a:solidFill>
                  <a:srgbClr val="0070C0"/>
                </a:solidFill>
              </a:rPr>
              <a:t> and </a:t>
            </a:r>
            <a:r>
              <a:rPr kumimoji="0" lang="en-GB"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defining strategic priorities. Evidence shows that 93% of strategic plans fail within 12 months of their inception, and often this is as a result of devising solutions where the problem has not been thoroughly explored, or well articulated. Health and care staff often aim to provide solutions quickly to improve the lives of service users, but without thorough evidence, consideration or consultation, the solution proposed may not succeed.  </a:t>
            </a:r>
          </a:p>
          <a:p>
            <a:pPr marL="285750" marR="0" lvl="0" indent="-2857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Workshop One</a:t>
            </a:r>
          </a:p>
          <a:p>
            <a:pPr marL="539750" marR="0" lvl="1" indent="-26987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NECS highlighted key areas of focus within ICE Bristol based on PHM and JSNA data</a:t>
            </a:r>
          </a:p>
          <a:p>
            <a:pPr marL="539750" marR="0" lvl="1" indent="-26987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This information allowed the locality attendees to devise problem statements around the highlighted areas that are causing a significant issue within ICE Bristol</a:t>
            </a:r>
          </a:p>
          <a:p>
            <a:pPr marL="539750" marR="0" lvl="1" indent="-26987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These problem statements were then taken away and tested within the community, and taken back to a vote to determine which the key focus areas would be</a:t>
            </a:r>
          </a:p>
          <a:p>
            <a:pPr marL="539750" marR="0" lvl="1" indent="-26987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It is worth noting that the Yale Methodology should be used by the localities outside of this process to refine the other key areas focused on, to further tackle critical issues within the locality</a:t>
            </a:r>
          </a:p>
          <a:p>
            <a:pPr marL="285750" marR="0" lvl="0" indent="-2857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Workshop Two</a:t>
            </a:r>
          </a:p>
          <a:p>
            <a:pPr marL="539750" marR="0" lvl="1" indent="-26987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Held within the community, undertaking a root cause analysis for each of the three prioritised problem statements, bringing together a wide-ranging group of stakeholders, ensuring that the community, healthcare, voluntary sector, people with lived experience and others were involved in the development of strategic priorities</a:t>
            </a:r>
          </a:p>
          <a:p>
            <a:pPr marL="539750" marR="0" lvl="1" indent="-26987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One key root cause </a:t>
            </a:r>
            <a:r>
              <a:rPr kumimoji="0" lang="en-GB" sz="1200" b="0" i="0" u="none" kern="1200" cap="none" spc="0" normalizeH="0" baseline="0" noProof="0" dirty="0">
                <a:ln>
                  <a:noFill/>
                </a:ln>
                <a:solidFill>
                  <a:srgbClr val="0070C0"/>
                </a:solidFill>
                <a:effectLst/>
                <a:uLnTx/>
                <a:uFillTx/>
                <a:latin typeface="Arial" panose="020B0604020202020204"/>
                <a:ea typeface="+mn-ea"/>
                <a:cs typeface="+mn-cs"/>
              </a:rPr>
              <a:t>was </a:t>
            </a: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decided on for each problem statement</a:t>
            </a:r>
            <a:r>
              <a:rPr lang="en-GB" sz="1200" dirty="0">
                <a:solidFill>
                  <a:schemeClr val="tx2"/>
                </a:solidFill>
                <a:latin typeface="Arial" panose="020B0604020202020204"/>
                <a:cs typeface="+mn-cs"/>
              </a:rPr>
              <a:t>, reflecting </a:t>
            </a: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the opinions of stakeholders working within each priority area</a:t>
            </a:r>
          </a:p>
          <a:p>
            <a:pPr marL="285750" marR="0" lvl="0" indent="-2857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Workshop Three</a:t>
            </a:r>
          </a:p>
          <a:p>
            <a:pPr marL="539750" marR="0" lvl="1" indent="-269875"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2"/>
                </a:solidFill>
                <a:effectLst/>
                <a:uLnTx/>
                <a:uFillTx/>
                <a:latin typeface="Arial" panose="020B0604020202020204"/>
                <a:ea typeface="+mn-ea"/>
                <a:cs typeface="+mn-cs"/>
              </a:rPr>
              <a:t>Key interventions were determined within the Starting and Living Well areas, working from SMART objectives that were defined to establish clear strategies to tackling the problems refined in the first two workshops.</a:t>
            </a:r>
          </a:p>
          <a:p>
            <a:endParaRPr lang="en-GB" dirty="0">
              <a:solidFill>
                <a:schemeClr val="tx2"/>
              </a:solidFill>
            </a:endParaRPr>
          </a:p>
        </p:txBody>
      </p:sp>
    </p:spTree>
    <p:extLst>
      <p:ext uri="{BB962C8B-B14F-4D97-AF65-F5344CB8AC3E}">
        <p14:creationId xmlns:p14="http://schemas.microsoft.com/office/powerpoint/2010/main" val="232820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9971CF-02DA-4C18-BCDB-41A36FD0AD0E}"/>
              </a:ext>
            </a:extLst>
          </p:cNvPr>
          <p:cNvSpPr>
            <a:spLocks noGrp="1"/>
          </p:cNvSpPr>
          <p:nvPr>
            <p:ph idx="1"/>
          </p:nvPr>
        </p:nvSpPr>
        <p:spPr/>
        <p:txBody>
          <a:bodyPr/>
          <a:lstStyle/>
          <a:p>
            <a:r>
              <a:rPr lang="en-GB" dirty="0"/>
              <a:t>Workshop One</a:t>
            </a:r>
          </a:p>
        </p:txBody>
      </p:sp>
      <p:sp>
        <p:nvSpPr>
          <p:cNvPr id="3" name="Content Placeholder 2">
            <a:extLst>
              <a:ext uri="{FF2B5EF4-FFF2-40B4-BE49-F238E27FC236}">
                <a16:creationId xmlns:a16="http://schemas.microsoft.com/office/drawing/2014/main" id="{E61ED79D-C3B4-46FC-A124-263C87461995}"/>
              </a:ext>
            </a:extLst>
          </p:cNvPr>
          <p:cNvSpPr>
            <a:spLocks noGrp="1"/>
          </p:cNvSpPr>
          <p:nvPr>
            <p:ph idx="13"/>
          </p:nvPr>
        </p:nvSpPr>
        <p:spPr/>
        <p:txBody>
          <a:bodyPr/>
          <a:lstStyle/>
          <a:p>
            <a:r>
              <a:rPr lang="en-GB" dirty="0">
                <a:solidFill>
                  <a:schemeClr val="tx2"/>
                </a:solidFill>
              </a:rPr>
              <a:t>Workshop One saw the NECS Consultancy Analytics team, in collaboration with the BNSSG PHM Academy, highlight data that pointed to clear areas of priority within the locality. This data was mapped to the strategic focus areas set out, namely Starting Well, Living Well, and Ageing Well</a:t>
            </a:r>
          </a:p>
          <a:p>
            <a:r>
              <a:rPr lang="en-GB" dirty="0">
                <a:solidFill>
                  <a:schemeClr val="tx2"/>
                </a:solidFill>
              </a:rPr>
              <a:t>The team present from Inner City and East Bristol were tasked with using that data to define problem statements, based on where they felt the issues highlighted were most impactful (long list contained on Slide 8). </a:t>
            </a:r>
          </a:p>
          <a:p>
            <a:r>
              <a:rPr lang="en-GB" dirty="0">
                <a:solidFill>
                  <a:schemeClr val="tx2"/>
                </a:solidFill>
              </a:rPr>
              <a:t>These statements were then refined following Workshop One (slide 9), using the Locality Partnership team to truly test whether these statements were reflective of the population they aim to serve. Thus, commonalities within the first drafts were found, and a final list of three statements was devised.</a:t>
            </a:r>
          </a:p>
          <a:p>
            <a:r>
              <a:rPr lang="en-GB" dirty="0">
                <a:solidFill>
                  <a:schemeClr val="tx2"/>
                </a:solidFill>
              </a:rPr>
              <a:t>In common with each of the other 5 localities, the workshop process with ICE Bristol followed a clear problem-solving approach, the Yale Methodology. The NECS Consultancy approach has provided a consistent offer to the Bristol, North Somerset, and South Gloucestershire population. This approach has been seen by those engaged in the workshops to be an effective means of determining priorities, and promotes being specific, focussed, and determining the true root cause of the issues that a team may be aiming to solve.</a:t>
            </a:r>
          </a:p>
        </p:txBody>
      </p:sp>
    </p:spTree>
    <p:extLst>
      <p:ext uri="{BB962C8B-B14F-4D97-AF65-F5344CB8AC3E}">
        <p14:creationId xmlns:p14="http://schemas.microsoft.com/office/powerpoint/2010/main" val="289306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8">
            <a:extLst>
              <a:ext uri="{FF2B5EF4-FFF2-40B4-BE49-F238E27FC236}">
                <a16:creationId xmlns:a16="http://schemas.microsoft.com/office/drawing/2014/main" id="{39D4446F-D184-4CDD-8851-B001C6A0991E}"/>
              </a:ext>
            </a:extLst>
          </p:cNvPr>
          <p:cNvGraphicFramePr>
            <a:graphicFrameLocks noGrp="1"/>
          </p:cNvGraphicFramePr>
          <p:nvPr>
            <p:extLst>
              <p:ext uri="{D42A27DB-BD31-4B8C-83A1-F6EECF244321}">
                <p14:modId xmlns:p14="http://schemas.microsoft.com/office/powerpoint/2010/main" val="2048829103"/>
              </p:ext>
            </p:extLst>
          </p:nvPr>
        </p:nvGraphicFramePr>
        <p:xfrm>
          <a:off x="579539" y="2292878"/>
          <a:ext cx="11032921" cy="3753075"/>
        </p:xfrm>
        <a:graphic>
          <a:graphicData uri="http://schemas.openxmlformats.org/drawingml/2006/table">
            <a:tbl>
              <a:tblPr firstRow="1" bandRow="1">
                <a:tableStyleId>{00A15C55-8517-42AA-B614-E9B94910E393}</a:tableStyleId>
              </a:tblPr>
              <a:tblGrid>
                <a:gridCol w="1116361">
                  <a:extLst>
                    <a:ext uri="{9D8B030D-6E8A-4147-A177-3AD203B41FA5}">
                      <a16:colId xmlns:a16="http://schemas.microsoft.com/office/drawing/2014/main" val="3227522155"/>
                    </a:ext>
                  </a:extLst>
                </a:gridCol>
                <a:gridCol w="9916560">
                  <a:extLst>
                    <a:ext uri="{9D8B030D-6E8A-4147-A177-3AD203B41FA5}">
                      <a16:colId xmlns:a16="http://schemas.microsoft.com/office/drawing/2014/main" val="2960879364"/>
                    </a:ext>
                  </a:extLst>
                </a:gridCol>
              </a:tblGrid>
              <a:tr h="441166">
                <a:tc>
                  <a:txBody>
                    <a:bodyPr/>
                    <a:lstStyle/>
                    <a:p>
                      <a:pPr algn="l"/>
                      <a:r>
                        <a:rPr lang="en-GB" dirty="0"/>
                        <a:t>Number</a:t>
                      </a:r>
                    </a:p>
                  </a:txBody>
                  <a:tcPr anchor="ctr"/>
                </a:tc>
                <a:tc>
                  <a:txBody>
                    <a:bodyPr/>
                    <a:lstStyle/>
                    <a:p>
                      <a:pPr algn="l"/>
                      <a:r>
                        <a:rPr lang="en-GB" dirty="0"/>
                        <a:t>Statement</a:t>
                      </a:r>
                    </a:p>
                  </a:txBody>
                  <a:tcPr anchor="ctr"/>
                </a:tc>
                <a:extLst>
                  <a:ext uri="{0D108BD9-81ED-4DB2-BD59-A6C34878D82A}">
                    <a16:rowId xmlns:a16="http://schemas.microsoft.com/office/drawing/2014/main" val="966784339"/>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1</a:t>
                      </a:r>
                    </a:p>
                  </a:txBody>
                  <a:tcPr anchor="ctr"/>
                </a:tc>
                <a:tc>
                  <a:txBody>
                    <a:bodyPr/>
                    <a:lstStyle/>
                    <a:p>
                      <a:pPr algn="l" fontAlgn="b"/>
                      <a:r>
                        <a:rPr lang="en-GB" sz="1100" b="0" i="0" u="none" strike="noStrike" dirty="0">
                          <a:solidFill>
                            <a:schemeClr val="tx2"/>
                          </a:solidFill>
                          <a:effectLst/>
                          <a:latin typeface="Arial" panose="020B0604020202020204" pitchFamily="34" charset="0"/>
                          <a:cs typeface="Arial" panose="020B0604020202020204" pitchFamily="34" charset="0"/>
                        </a:rPr>
                        <a:t>Vaccination take up in children in ICE is lower than BNSSG and National Average. Is this lower in particular communities </a:t>
                      </a:r>
                    </a:p>
                  </a:txBody>
                  <a:tcPr marL="6350" marR="6350" marT="6350" marB="0" anchor="ctr"/>
                </a:tc>
                <a:extLst>
                  <a:ext uri="{0D108BD9-81ED-4DB2-BD59-A6C34878D82A}">
                    <a16:rowId xmlns:a16="http://schemas.microsoft.com/office/drawing/2014/main" val="4169986028"/>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2</a:t>
                      </a:r>
                    </a:p>
                  </a:txBody>
                  <a:tcPr anchor="ctr"/>
                </a:tc>
                <a:tc>
                  <a:txBody>
                    <a:bodyPr/>
                    <a:lstStyle/>
                    <a:p>
                      <a:pPr algn="l" fontAlgn="b"/>
                      <a:r>
                        <a:rPr lang="en-GB" sz="1100" b="0" i="0" u="none" strike="noStrike" dirty="0">
                          <a:solidFill>
                            <a:schemeClr val="tx2"/>
                          </a:solidFill>
                          <a:effectLst/>
                          <a:latin typeface="Arial" panose="020B0604020202020204" pitchFamily="34" charset="0"/>
                          <a:cs typeface="Arial" panose="020B0604020202020204" pitchFamily="34" charset="0"/>
                        </a:rPr>
                        <a:t>ICE have the highest percentage of MH population engaged through secondary care within BNSSG</a:t>
                      </a:r>
                    </a:p>
                  </a:txBody>
                  <a:tcPr marL="6350" marR="6350" marT="6350" marB="0" anchor="ctr"/>
                </a:tc>
                <a:extLst>
                  <a:ext uri="{0D108BD9-81ED-4DB2-BD59-A6C34878D82A}">
                    <a16:rowId xmlns:a16="http://schemas.microsoft.com/office/drawing/2014/main" val="76373727"/>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3</a:t>
                      </a:r>
                    </a:p>
                  </a:txBody>
                  <a:tcPr anchor="ctr"/>
                </a:tc>
                <a:tc>
                  <a:txBody>
                    <a:bodyPr/>
                    <a:lstStyle/>
                    <a:p>
                      <a:pPr algn="l" fontAlgn="b"/>
                      <a:r>
                        <a:rPr lang="en-GB" sz="1100" b="0" i="0" u="none" strike="noStrike" dirty="0">
                          <a:solidFill>
                            <a:schemeClr val="tx2"/>
                          </a:solidFill>
                          <a:effectLst/>
                          <a:latin typeface="Arial" panose="020B0604020202020204" pitchFamily="34" charset="0"/>
                          <a:cs typeface="Arial" panose="020B0604020202020204" pitchFamily="34" charset="0"/>
                        </a:rPr>
                        <a:t>There is potential under utilisation of diabetes community follow-up in the Asian community. Option to quote percentage from both ICB and National average if data is available</a:t>
                      </a:r>
                    </a:p>
                  </a:txBody>
                  <a:tcPr marL="6350" marR="6350" marT="6350" marB="0" anchor="ctr"/>
                </a:tc>
                <a:extLst>
                  <a:ext uri="{0D108BD9-81ED-4DB2-BD59-A6C34878D82A}">
                    <a16:rowId xmlns:a16="http://schemas.microsoft.com/office/drawing/2014/main" val="754096587"/>
                  </a:ext>
                </a:extLst>
              </a:tr>
              <a:tr h="412061">
                <a:tc>
                  <a:txBody>
                    <a:bodyPr/>
                    <a:lstStyle/>
                    <a:p>
                      <a:pPr algn="ctr"/>
                      <a:r>
                        <a:rPr lang="en-GB" sz="1100" dirty="0">
                          <a:solidFill>
                            <a:srgbClr val="0070C0"/>
                          </a:solidFill>
                          <a:latin typeface="Arial" panose="020B0604020202020204" pitchFamily="34" charset="0"/>
                          <a:cs typeface="Arial" panose="020B0604020202020204" pitchFamily="34" charset="0"/>
                        </a:rPr>
                        <a:t>4</a:t>
                      </a:r>
                    </a:p>
                  </a:txBody>
                  <a:tcPr anchor="ctr"/>
                </a:tc>
                <a:tc>
                  <a:txBody>
                    <a:bodyPr/>
                    <a:lstStyle/>
                    <a:p>
                      <a:pPr algn="l" fontAlgn="b"/>
                      <a:r>
                        <a:rPr lang="en-GB" sz="1100" b="0" i="0" u="none" strike="noStrike" dirty="0">
                          <a:solidFill>
                            <a:schemeClr val="tx2"/>
                          </a:solidFill>
                          <a:effectLst/>
                          <a:latin typeface="Arial" panose="020B0604020202020204" pitchFamily="34" charset="0"/>
                          <a:cs typeface="Arial" panose="020B0604020202020204" pitchFamily="34" charset="0"/>
                        </a:rPr>
                        <a:t>ICE has the highest prevalence of unhealthy weight in Y6 children – highest percentage of childhood obesity of all localities in BNSSG</a:t>
                      </a:r>
                    </a:p>
                  </a:txBody>
                  <a:tcPr marL="6350" marR="6350" marT="6350" marB="0" anchor="ctr"/>
                </a:tc>
                <a:extLst>
                  <a:ext uri="{0D108BD9-81ED-4DB2-BD59-A6C34878D82A}">
                    <a16:rowId xmlns:a16="http://schemas.microsoft.com/office/drawing/2014/main" val="46196306"/>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5</a:t>
                      </a:r>
                    </a:p>
                  </a:txBody>
                  <a:tcPr anchor="ctr"/>
                </a:tc>
                <a:tc>
                  <a:txBody>
                    <a:bodyPr/>
                    <a:lstStyle/>
                    <a:p>
                      <a:pPr algn="l" fontAlgn="b"/>
                      <a:r>
                        <a:rPr lang="en-GB" sz="1100" b="0" i="0" u="none" strike="noStrike" dirty="0">
                          <a:solidFill>
                            <a:schemeClr val="tx2"/>
                          </a:solidFill>
                          <a:effectLst/>
                          <a:latin typeface="Arial" panose="020B0604020202020204" pitchFamily="34" charset="0"/>
                          <a:cs typeface="Arial" panose="020B0604020202020204" pitchFamily="34" charset="0"/>
                        </a:rPr>
                        <a:t>ICE have a higher prevalence of severe frailty in over 75s in Asian and black communities in comparison to white communities. Could add data if required. </a:t>
                      </a:r>
                    </a:p>
                  </a:txBody>
                  <a:tcPr marL="6350" marR="6350" marT="6350" marB="0" anchor="ctr"/>
                </a:tc>
                <a:extLst>
                  <a:ext uri="{0D108BD9-81ED-4DB2-BD59-A6C34878D82A}">
                    <a16:rowId xmlns:a16="http://schemas.microsoft.com/office/drawing/2014/main" val="435035524"/>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6</a:t>
                      </a:r>
                    </a:p>
                  </a:txBody>
                  <a:tcPr anchor="ctr"/>
                </a:tc>
                <a:tc>
                  <a:txBody>
                    <a:bodyPr/>
                    <a:lstStyle/>
                    <a:p>
                      <a:pPr algn="l" fontAlgn="b"/>
                      <a:r>
                        <a:rPr lang="en-GB" sz="1100" b="0" i="0" u="none" strike="noStrike" dirty="0">
                          <a:solidFill>
                            <a:schemeClr val="tx2"/>
                          </a:solidFill>
                          <a:effectLst/>
                          <a:latin typeface="Arial" panose="020B0604020202020204" pitchFamily="34" charset="0"/>
                          <a:cs typeface="Arial" panose="020B0604020202020204" pitchFamily="34" charset="0"/>
                        </a:rPr>
                        <a:t>The negative impact poverty in ICE has on children's ability to start well. Need to clarify what impact is of this (some indicators that may tell you why children aren't receiving a good start). E.g. high rates of anxiety within school age children from x IMD compared to Y could be significant root causes within this. </a:t>
                      </a:r>
                    </a:p>
                  </a:txBody>
                  <a:tcPr marL="6350" marR="6350" marT="6350" marB="0" anchor="ctr"/>
                </a:tc>
                <a:extLst>
                  <a:ext uri="{0D108BD9-81ED-4DB2-BD59-A6C34878D82A}">
                    <a16:rowId xmlns:a16="http://schemas.microsoft.com/office/drawing/2014/main" val="3660036050"/>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7</a:t>
                      </a:r>
                    </a:p>
                  </a:txBody>
                  <a:tcPr anchor="ctr"/>
                </a:tc>
                <a:tc>
                  <a:txBody>
                    <a:bodyPr/>
                    <a:lstStyle/>
                    <a:p>
                      <a:pPr algn="l" fontAlgn="b"/>
                      <a:r>
                        <a:rPr lang="en-GB" sz="1100" b="0" i="0" u="none" strike="noStrike" dirty="0">
                          <a:solidFill>
                            <a:schemeClr val="tx2"/>
                          </a:solidFill>
                          <a:effectLst/>
                          <a:latin typeface="Arial" panose="020B0604020202020204" pitchFamily="34" charset="0"/>
                          <a:cs typeface="Arial" panose="020B0604020202020204" pitchFamily="34" charset="0"/>
                        </a:rPr>
                        <a:t>In certain areas of ICE, more than 25% of children are leaving primary education obese.</a:t>
                      </a:r>
                    </a:p>
                  </a:txBody>
                  <a:tcPr marL="6350" marR="6350" marT="6350" marB="0" anchor="ctr"/>
                </a:tc>
                <a:extLst>
                  <a:ext uri="{0D108BD9-81ED-4DB2-BD59-A6C34878D82A}">
                    <a16:rowId xmlns:a16="http://schemas.microsoft.com/office/drawing/2014/main" val="1237951472"/>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8</a:t>
                      </a:r>
                    </a:p>
                  </a:txBody>
                  <a:tcPr anchor="ctr"/>
                </a:tc>
                <a:tc>
                  <a:txBody>
                    <a:bodyPr/>
                    <a:lstStyle/>
                    <a:p>
                      <a:pPr algn="l" fontAlgn="b"/>
                      <a:r>
                        <a:rPr lang="en-GB" sz="1100" b="0" i="0" u="none" strike="noStrike" dirty="0">
                          <a:solidFill>
                            <a:schemeClr val="tx2"/>
                          </a:solidFill>
                          <a:effectLst/>
                          <a:latin typeface="Arial" panose="020B0604020202020204" pitchFamily="34" charset="0"/>
                          <a:cs typeface="Arial" panose="020B0604020202020204" pitchFamily="34" charset="0"/>
                        </a:rPr>
                        <a:t>People from Asian backgrounds with diabetes are not accessing community care at the same rate as others</a:t>
                      </a:r>
                    </a:p>
                  </a:txBody>
                  <a:tcPr marL="6350" marR="6350" marT="6350" marB="0" anchor="ctr"/>
                </a:tc>
                <a:extLst>
                  <a:ext uri="{0D108BD9-81ED-4DB2-BD59-A6C34878D82A}">
                    <a16:rowId xmlns:a16="http://schemas.microsoft.com/office/drawing/2014/main" val="1077805838"/>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9</a:t>
                      </a:r>
                    </a:p>
                  </a:txBody>
                  <a:tcPr anchor="ctr"/>
                </a:tc>
                <a:tc>
                  <a:txBody>
                    <a:bodyPr/>
                    <a:lstStyle/>
                    <a:p>
                      <a:pPr algn="l" fontAlgn="b"/>
                      <a:r>
                        <a:rPr lang="en-GB" sz="1100" b="0" i="0" u="none" strike="noStrike" dirty="0">
                          <a:solidFill>
                            <a:schemeClr val="tx2"/>
                          </a:solidFill>
                          <a:effectLst/>
                          <a:latin typeface="Arial" panose="020B0604020202020204" pitchFamily="34" charset="0"/>
                          <a:cs typeface="Arial" panose="020B0604020202020204" pitchFamily="34" charset="0"/>
                        </a:rPr>
                        <a:t>People from Somali backgrounds repeatedly present to general practice with chronic pain. Problem is repeated consultation. Lots of chronic pain is given via prescribing data, and also through language to explain this community. </a:t>
                      </a:r>
                    </a:p>
                  </a:txBody>
                  <a:tcPr marL="6350" marR="6350" marT="6350" marB="0" anchor="ctr"/>
                </a:tc>
                <a:extLst>
                  <a:ext uri="{0D108BD9-81ED-4DB2-BD59-A6C34878D82A}">
                    <a16:rowId xmlns:a16="http://schemas.microsoft.com/office/drawing/2014/main" val="2834138840"/>
                  </a:ext>
                </a:extLst>
              </a:tr>
              <a:tr h="312493">
                <a:tc>
                  <a:txBody>
                    <a:bodyPr/>
                    <a:lstStyle/>
                    <a:p>
                      <a:pPr algn="ctr"/>
                      <a:r>
                        <a:rPr lang="en-GB" sz="1100" dirty="0">
                          <a:solidFill>
                            <a:srgbClr val="0070C0"/>
                          </a:solidFill>
                          <a:latin typeface="Arial" panose="020B0604020202020204" pitchFamily="34" charset="0"/>
                          <a:cs typeface="Arial" panose="020B0604020202020204" pitchFamily="34" charset="0"/>
                        </a:rPr>
                        <a:t>10</a:t>
                      </a:r>
                    </a:p>
                  </a:txBody>
                  <a:tcPr anchor="ctr"/>
                </a:tc>
                <a:tc>
                  <a:txBody>
                    <a:bodyPr/>
                    <a:lstStyle/>
                    <a:p>
                      <a:pPr algn="l" fontAlgn="b"/>
                      <a:r>
                        <a:rPr lang="en-GB" sz="1100" b="0" i="0" u="none" strike="noStrike" dirty="0">
                          <a:solidFill>
                            <a:schemeClr val="tx2"/>
                          </a:solidFill>
                          <a:effectLst/>
                          <a:latin typeface="Arial" panose="020B0604020202020204" pitchFamily="34" charset="0"/>
                          <a:cs typeface="Arial" panose="020B0604020202020204" pitchFamily="34" charset="0"/>
                        </a:rPr>
                        <a:t>Ethnicity data in ICE is incomplete. Impacts ability to articulate the problem that is seen.</a:t>
                      </a:r>
                    </a:p>
                  </a:txBody>
                  <a:tcPr marL="6350" marR="6350" marT="6350" marB="0" anchor="ctr"/>
                </a:tc>
                <a:extLst>
                  <a:ext uri="{0D108BD9-81ED-4DB2-BD59-A6C34878D82A}">
                    <a16:rowId xmlns:a16="http://schemas.microsoft.com/office/drawing/2014/main" val="621615611"/>
                  </a:ext>
                </a:extLst>
              </a:tr>
            </a:tbl>
          </a:graphicData>
        </a:graphic>
      </p:graphicFrame>
      <p:sp>
        <p:nvSpPr>
          <p:cNvPr id="14" name="Content Placeholder 13">
            <a:extLst>
              <a:ext uri="{FF2B5EF4-FFF2-40B4-BE49-F238E27FC236}">
                <a16:creationId xmlns:a16="http://schemas.microsoft.com/office/drawing/2014/main" id="{4F6BD718-E762-4400-A448-55E73011FD0C}"/>
              </a:ext>
            </a:extLst>
          </p:cNvPr>
          <p:cNvSpPr>
            <a:spLocks noGrp="1"/>
          </p:cNvSpPr>
          <p:nvPr>
            <p:ph idx="1"/>
          </p:nvPr>
        </p:nvSpPr>
        <p:spPr>
          <a:xfrm>
            <a:off x="588263" y="1840886"/>
            <a:ext cx="10040587" cy="332062"/>
          </a:xfrm>
        </p:spPr>
        <p:txBody>
          <a:bodyPr/>
          <a:lstStyle/>
          <a:p>
            <a:r>
              <a:rPr lang="en-GB" dirty="0"/>
              <a:t>ICE Bristol Problem Statements – Long List</a:t>
            </a:r>
          </a:p>
        </p:txBody>
      </p:sp>
    </p:spTree>
    <p:extLst>
      <p:ext uri="{BB962C8B-B14F-4D97-AF65-F5344CB8AC3E}">
        <p14:creationId xmlns:p14="http://schemas.microsoft.com/office/powerpoint/2010/main" val="233406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8">
            <a:extLst>
              <a:ext uri="{FF2B5EF4-FFF2-40B4-BE49-F238E27FC236}">
                <a16:creationId xmlns:a16="http://schemas.microsoft.com/office/drawing/2014/main" id="{39D4446F-D184-4CDD-8851-B001C6A0991E}"/>
              </a:ext>
            </a:extLst>
          </p:cNvPr>
          <p:cNvGraphicFramePr>
            <a:graphicFrameLocks noGrp="1"/>
          </p:cNvGraphicFramePr>
          <p:nvPr>
            <p:extLst>
              <p:ext uri="{D42A27DB-BD31-4B8C-83A1-F6EECF244321}">
                <p14:modId xmlns:p14="http://schemas.microsoft.com/office/powerpoint/2010/main" val="83908297"/>
              </p:ext>
            </p:extLst>
          </p:nvPr>
        </p:nvGraphicFramePr>
        <p:xfrm>
          <a:off x="588264" y="2281187"/>
          <a:ext cx="11032921" cy="3804808"/>
        </p:xfrm>
        <a:graphic>
          <a:graphicData uri="http://schemas.openxmlformats.org/drawingml/2006/table">
            <a:tbl>
              <a:tblPr firstRow="1" bandRow="1">
                <a:tableStyleId>{00A15C55-8517-42AA-B614-E9B94910E393}</a:tableStyleId>
              </a:tblPr>
              <a:tblGrid>
                <a:gridCol w="1116361">
                  <a:extLst>
                    <a:ext uri="{9D8B030D-6E8A-4147-A177-3AD203B41FA5}">
                      <a16:colId xmlns:a16="http://schemas.microsoft.com/office/drawing/2014/main" val="3227522155"/>
                    </a:ext>
                  </a:extLst>
                </a:gridCol>
                <a:gridCol w="9916560">
                  <a:extLst>
                    <a:ext uri="{9D8B030D-6E8A-4147-A177-3AD203B41FA5}">
                      <a16:colId xmlns:a16="http://schemas.microsoft.com/office/drawing/2014/main" val="2960879364"/>
                    </a:ext>
                  </a:extLst>
                </a:gridCol>
              </a:tblGrid>
              <a:tr h="261867">
                <a:tc>
                  <a:txBody>
                    <a:bodyPr/>
                    <a:lstStyle/>
                    <a:p>
                      <a:pPr algn="ctr"/>
                      <a:r>
                        <a:rPr lang="en-GB" sz="1200" dirty="0">
                          <a:solidFill>
                            <a:schemeClr val="tx2"/>
                          </a:solidFill>
                          <a:latin typeface="Arial" panose="020B0604020202020204" pitchFamily="34" charset="0"/>
                          <a:cs typeface="Arial" panose="020B0604020202020204" pitchFamily="34" charset="0"/>
                        </a:rPr>
                        <a:t>Number</a:t>
                      </a:r>
                    </a:p>
                  </a:txBody>
                  <a:tcPr anchor="ctr"/>
                </a:tc>
                <a:tc>
                  <a:txBody>
                    <a:bodyPr/>
                    <a:lstStyle/>
                    <a:p>
                      <a:pPr algn="l"/>
                      <a:r>
                        <a:rPr lang="en-GB" sz="1200" dirty="0">
                          <a:solidFill>
                            <a:schemeClr val="tx2"/>
                          </a:solidFill>
                          <a:latin typeface="Arial" panose="020B0604020202020204" pitchFamily="34" charset="0"/>
                          <a:cs typeface="Arial" panose="020B0604020202020204" pitchFamily="34" charset="0"/>
                        </a:rPr>
                        <a:t>Statement</a:t>
                      </a:r>
                    </a:p>
                  </a:txBody>
                  <a:tcPr anchor="ctr"/>
                </a:tc>
                <a:extLst>
                  <a:ext uri="{0D108BD9-81ED-4DB2-BD59-A6C34878D82A}">
                    <a16:rowId xmlns:a16="http://schemas.microsoft.com/office/drawing/2014/main" val="966784339"/>
                  </a:ext>
                </a:extLst>
              </a:tr>
              <a:tr h="670876">
                <a:tc>
                  <a:txBody>
                    <a:bodyPr/>
                    <a:lstStyle/>
                    <a:p>
                      <a:pPr algn="ctr"/>
                      <a:r>
                        <a:rPr lang="en-GB" sz="1200" dirty="0">
                          <a:solidFill>
                            <a:schemeClr val="tx2"/>
                          </a:solidFill>
                          <a:latin typeface="Arial" panose="020B0604020202020204" pitchFamily="34" charset="0"/>
                          <a:cs typeface="Arial" panose="020B0604020202020204" pitchFamily="34" charset="0"/>
                        </a:rPr>
                        <a:t>1</a:t>
                      </a:r>
                    </a:p>
                  </a:txBody>
                  <a:tcPr anchor="ctr"/>
                </a:tc>
                <a:tc>
                  <a:txBody>
                    <a:bodyPr/>
                    <a:lstStyle/>
                    <a:p>
                      <a:pPr algn="l" fontAlgn="b"/>
                      <a:r>
                        <a:rPr lang="en-GB" sz="1200" b="0" i="0" u="none" strike="noStrike" dirty="0">
                          <a:solidFill>
                            <a:schemeClr val="tx2"/>
                          </a:solidFill>
                          <a:effectLst/>
                          <a:latin typeface="Arial" panose="020B0604020202020204" pitchFamily="34" charset="0"/>
                          <a:cs typeface="Arial" panose="020B0604020202020204" pitchFamily="34" charset="0"/>
                        </a:rPr>
                        <a:t>ICE has the– highest percentage of childhood obesity in Y6 children of all localities in BNSSG (in some areas, more than 25% of children are leaving primary education obese)</a:t>
                      </a:r>
                    </a:p>
                  </a:txBody>
                  <a:tcPr marL="6350" marR="6350" marT="6350" marB="0" anchor="ctr"/>
                </a:tc>
                <a:extLst>
                  <a:ext uri="{0D108BD9-81ED-4DB2-BD59-A6C34878D82A}">
                    <a16:rowId xmlns:a16="http://schemas.microsoft.com/office/drawing/2014/main" val="4169986028"/>
                  </a:ext>
                </a:extLst>
              </a:tr>
              <a:tr h="953204">
                <a:tc>
                  <a:txBody>
                    <a:bodyPr/>
                    <a:lstStyle/>
                    <a:p>
                      <a:pPr algn="ctr"/>
                      <a:r>
                        <a:rPr lang="en-GB" sz="1200" dirty="0">
                          <a:solidFill>
                            <a:schemeClr val="tx2"/>
                          </a:solidFill>
                          <a:latin typeface="Arial" panose="020B0604020202020204" pitchFamily="34" charset="0"/>
                          <a:cs typeface="Arial" panose="020B0604020202020204" pitchFamily="34" charset="0"/>
                        </a:rPr>
                        <a:t>2</a:t>
                      </a:r>
                    </a:p>
                  </a:txBody>
                  <a:tcPr anchor="ctr"/>
                </a:tc>
                <a:tc>
                  <a:txBody>
                    <a:bodyPr/>
                    <a:lstStyle/>
                    <a:p>
                      <a:pPr algn="l" fontAlgn="b"/>
                      <a:r>
                        <a:rPr lang="en-GB" sz="1200" b="0" i="0" u="none" strike="noStrike" dirty="0">
                          <a:solidFill>
                            <a:schemeClr val="tx2"/>
                          </a:solidFill>
                          <a:effectLst/>
                          <a:latin typeface="Arial" panose="020B0604020202020204" pitchFamily="34" charset="0"/>
                          <a:cs typeface="Arial" panose="020B0604020202020204" pitchFamily="34" charset="0"/>
                        </a:rPr>
                        <a:t>In ICE Bristol there are more contacts with secondary care Mental Health services in Black/ African/Caribbean/Asians compared to the white population (BNSSG QOF SMI register)</a:t>
                      </a:r>
                    </a:p>
                  </a:txBody>
                  <a:tcPr marL="6350" marR="6350" marT="6350" marB="0" anchor="ctr"/>
                </a:tc>
                <a:extLst>
                  <a:ext uri="{0D108BD9-81ED-4DB2-BD59-A6C34878D82A}">
                    <a16:rowId xmlns:a16="http://schemas.microsoft.com/office/drawing/2014/main" val="76373727"/>
                  </a:ext>
                </a:extLst>
              </a:tr>
              <a:tr h="953204">
                <a:tc>
                  <a:txBody>
                    <a:bodyPr/>
                    <a:lstStyle/>
                    <a:p>
                      <a:pPr algn="ctr"/>
                      <a:r>
                        <a:rPr lang="en-GB" sz="1200" dirty="0">
                          <a:solidFill>
                            <a:schemeClr val="tx2"/>
                          </a:solidFill>
                          <a:latin typeface="Arial" panose="020B0604020202020204" pitchFamily="34" charset="0"/>
                          <a:cs typeface="Arial" panose="020B0604020202020204" pitchFamily="34" charset="0"/>
                        </a:rPr>
                        <a:t>3</a:t>
                      </a:r>
                    </a:p>
                  </a:txBody>
                  <a:tcPr anchor="ctr"/>
                </a:tc>
                <a:tc>
                  <a:txBody>
                    <a:bodyPr/>
                    <a:lstStyle/>
                    <a:p>
                      <a:pPr algn="l" fontAlgn="b"/>
                      <a:r>
                        <a:rPr lang="en-GB" sz="1200" b="0" i="0" u="none" strike="noStrike" dirty="0">
                          <a:solidFill>
                            <a:schemeClr val="tx2"/>
                          </a:solidFill>
                          <a:effectLst/>
                          <a:latin typeface="Arial" panose="020B0604020202020204" pitchFamily="34" charset="0"/>
                          <a:cs typeface="Arial" panose="020B0604020202020204" pitchFamily="34" charset="0"/>
                        </a:rPr>
                        <a:t>Kingsdown and St Crofts has the highest age and sex standardised rate of people (217/100,000) who did not have a blood pressure reading suffering negative cardiovascular event in the whole of BNSSG (current average 100/100,000)</a:t>
                      </a:r>
                    </a:p>
                  </a:txBody>
                  <a:tcPr marL="6350" marR="6350" marT="6350" marB="0" anchor="ctr"/>
                </a:tc>
                <a:extLst>
                  <a:ext uri="{0D108BD9-81ED-4DB2-BD59-A6C34878D82A}">
                    <a16:rowId xmlns:a16="http://schemas.microsoft.com/office/drawing/2014/main" val="754096587"/>
                  </a:ext>
                </a:extLst>
              </a:tr>
              <a:tr h="953204">
                <a:tc>
                  <a:txBody>
                    <a:bodyPr/>
                    <a:lstStyle/>
                    <a:p>
                      <a:pPr algn="ctr"/>
                      <a:r>
                        <a:rPr lang="en-GB" sz="1200" dirty="0">
                          <a:solidFill>
                            <a:schemeClr val="tx2"/>
                          </a:solidFill>
                          <a:latin typeface="Arial" panose="020B0604020202020204" pitchFamily="34" charset="0"/>
                          <a:cs typeface="Arial" panose="020B0604020202020204" pitchFamily="34" charset="0"/>
                        </a:rPr>
                        <a:t>4</a:t>
                      </a:r>
                    </a:p>
                  </a:txBody>
                  <a:tcPr anchor="ctr"/>
                </a:tc>
                <a:tc>
                  <a:txBody>
                    <a:bodyPr/>
                    <a:lstStyle/>
                    <a:p>
                      <a:pPr algn="l" fontAlgn="b"/>
                      <a:r>
                        <a:rPr lang="en-GB" sz="1200" b="0" i="0" u="none" strike="noStrike" dirty="0">
                          <a:solidFill>
                            <a:schemeClr val="tx2"/>
                          </a:solidFill>
                          <a:effectLst/>
                          <a:latin typeface="Arial" panose="020B0604020202020204" pitchFamily="34" charset="0"/>
                          <a:cs typeface="Arial" panose="020B0604020202020204" pitchFamily="34" charset="0"/>
                        </a:rPr>
                        <a:t>ICE have a higher prevalence of severe frailty in over 75s in Asian and black communities in comparison to white communities</a:t>
                      </a:r>
                    </a:p>
                  </a:txBody>
                  <a:tcPr marL="6350" marR="6350" marT="6350" marB="0" anchor="ctr"/>
                </a:tc>
                <a:extLst>
                  <a:ext uri="{0D108BD9-81ED-4DB2-BD59-A6C34878D82A}">
                    <a16:rowId xmlns:a16="http://schemas.microsoft.com/office/drawing/2014/main" val="1284623153"/>
                  </a:ext>
                </a:extLst>
              </a:tr>
            </a:tbl>
          </a:graphicData>
        </a:graphic>
      </p:graphicFrame>
      <p:sp>
        <p:nvSpPr>
          <p:cNvPr id="14" name="Content Placeholder 13">
            <a:extLst>
              <a:ext uri="{FF2B5EF4-FFF2-40B4-BE49-F238E27FC236}">
                <a16:creationId xmlns:a16="http://schemas.microsoft.com/office/drawing/2014/main" id="{4F6BD718-E762-4400-A448-55E73011FD0C}"/>
              </a:ext>
            </a:extLst>
          </p:cNvPr>
          <p:cNvSpPr>
            <a:spLocks noGrp="1"/>
          </p:cNvSpPr>
          <p:nvPr>
            <p:ph idx="1"/>
          </p:nvPr>
        </p:nvSpPr>
        <p:spPr>
          <a:xfrm>
            <a:off x="588264" y="1840886"/>
            <a:ext cx="8991964" cy="332062"/>
          </a:xfrm>
        </p:spPr>
        <p:txBody>
          <a:bodyPr/>
          <a:lstStyle/>
          <a:p>
            <a:r>
              <a:rPr lang="en-GB" dirty="0"/>
              <a:t>ICE Bristol Problem Statements – Short List</a:t>
            </a:r>
          </a:p>
        </p:txBody>
      </p:sp>
    </p:spTree>
    <p:extLst>
      <p:ext uri="{BB962C8B-B14F-4D97-AF65-F5344CB8AC3E}">
        <p14:creationId xmlns:p14="http://schemas.microsoft.com/office/powerpoint/2010/main" val="888043453"/>
      </p:ext>
    </p:extLst>
  </p:cSld>
  <p:clrMapOvr>
    <a:masterClrMapping/>
  </p:clrMapOvr>
</p:sld>
</file>

<file path=ppt/theme/theme1.xml><?xml version="1.0" encoding="utf-8"?>
<a:theme xmlns:a="http://schemas.openxmlformats.org/drawingml/2006/main" name="Office Theme">
  <a:themeElements>
    <a:clrScheme name="NECS 1">
      <a:dk1>
        <a:srgbClr val="000000"/>
      </a:dk1>
      <a:lt1>
        <a:srgbClr val="FFFFFF"/>
      </a:lt1>
      <a:dk2>
        <a:srgbClr val="0069B3"/>
      </a:dk2>
      <a:lt2>
        <a:srgbClr val="44247C"/>
      </a:lt2>
      <a:accent1>
        <a:srgbClr val="F29000"/>
      </a:accent1>
      <a:accent2>
        <a:srgbClr val="CD4592"/>
      </a:accent2>
      <a:accent3>
        <a:srgbClr val="64B32E"/>
      </a:accent3>
      <a:accent4>
        <a:srgbClr val="34BCED"/>
      </a:accent4>
      <a:accent5>
        <a:srgbClr val="039E97"/>
      </a:accent5>
      <a:accent6>
        <a:srgbClr val="750A49"/>
      </a:accent6>
      <a:hlink>
        <a:srgbClr val="026544"/>
      </a:hlink>
      <a:folHlink>
        <a:srgbClr val="0069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CS_PPT_Template_1" id="{7C54F92D-9EC1-4D39-9483-C16F9CE60700}" vid="{2E8B6166-C4BD-4E0A-9CFA-F3409D87457F}"/>
    </a:ext>
  </a:extLst>
</a:theme>
</file>

<file path=ppt/theme/theme2.xml><?xml version="1.0" encoding="utf-8"?>
<a:theme xmlns:a="http://schemas.openxmlformats.org/drawingml/2006/main" name="1_Office Theme">
  <a:themeElements>
    <a:clrScheme name="NECS">
      <a:dk1>
        <a:srgbClr val="000000"/>
      </a:dk1>
      <a:lt1>
        <a:srgbClr val="FFFFFF"/>
      </a:lt1>
      <a:dk2>
        <a:srgbClr val="0069B3"/>
      </a:dk2>
      <a:lt2>
        <a:srgbClr val="44247C"/>
      </a:lt2>
      <a:accent1>
        <a:srgbClr val="F29000"/>
      </a:accent1>
      <a:accent2>
        <a:srgbClr val="CD4592"/>
      </a:accent2>
      <a:accent3>
        <a:srgbClr val="64B32E"/>
      </a:accent3>
      <a:accent4>
        <a:srgbClr val="34BCED"/>
      </a:accent4>
      <a:accent5>
        <a:srgbClr val="039E97"/>
      </a:accent5>
      <a:accent6>
        <a:srgbClr val="750A49"/>
      </a:accent6>
      <a:hlink>
        <a:srgbClr val="026544"/>
      </a:hlink>
      <a:folHlink>
        <a:srgbClr val="0069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CS_PPT_Template_1" id="{7C54F92D-9EC1-4D39-9483-C16F9CE60700}" vid="{11DB18E4-2769-4569-ABC8-F8F810E93D44}"/>
    </a:ext>
  </a:extLst>
</a:theme>
</file>

<file path=ppt/theme/theme3.xml><?xml version="1.0" encoding="utf-8"?>
<a:theme xmlns:a="http://schemas.openxmlformats.org/drawingml/2006/main" name="2_Office Theme">
  <a:themeElements>
    <a:clrScheme name="NECS 1">
      <a:dk1>
        <a:srgbClr val="000000"/>
      </a:dk1>
      <a:lt1>
        <a:srgbClr val="FFFFFF"/>
      </a:lt1>
      <a:dk2>
        <a:srgbClr val="0069B3"/>
      </a:dk2>
      <a:lt2>
        <a:srgbClr val="44247C"/>
      </a:lt2>
      <a:accent1>
        <a:srgbClr val="F29000"/>
      </a:accent1>
      <a:accent2>
        <a:srgbClr val="CD4592"/>
      </a:accent2>
      <a:accent3>
        <a:srgbClr val="64B32E"/>
      </a:accent3>
      <a:accent4>
        <a:srgbClr val="34BCED"/>
      </a:accent4>
      <a:accent5>
        <a:srgbClr val="039E97"/>
      </a:accent5>
      <a:accent6>
        <a:srgbClr val="750A49"/>
      </a:accent6>
      <a:hlink>
        <a:srgbClr val="026544"/>
      </a:hlink>
      <a:folHlink>
        <a:srgbClr val="0069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CS_PPT_Template_1" id="{7C54F92D-9EC1-4D39-9483-C16F9CE60700}" vid="{2E8B6166-C4BD-4E0A-9CFA-F3409D8745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b12e37d-cb6d-4ba9-9251-dba42504ca42" xsi:nil="true"/>
    <lcf76f155ced4ddcb4097134ff3c332f xmlns="68ccacda-522c-41ad-8c85-1c162f10e83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7978F473590143AF5A56C27CF6C95D" ma:contentTypeVersion="12" ma:contentTypeDescription="Create a new document." ma:contentTypeScope="" ma:versionID="ca1beee5508d0943ab04d34d247ea42b">
  <xsd:schema xmlns:xsd="http://www.w3.org/2001/XMLSchema" xmlns:xs="http://www.w3.org/2001/XMLSchema" xmlns:p="http://schemas.microsoft.com/office/2006/metadata/properties" xmlns:ns2="68ccacda-522c-41ad-8c85-1c162f10e832" xmlns:ns3="cb12e37d-cb6d-4ba9-9251-dba42504ca42" targetNamespace="http://schemas.microsoft.com/office/2006/metadata/properties" ma:root="true" ma:fieldsID="d1c9c65b54a2dfae46c42af31ac1c188" ns2:_="" ns3:_="">
    <xsd:import namespace="68ccacda-522c-41ad-8c85-1c162f10e832"/>
    <xsd:import namespace="cb12e37d-cb6d-4ba9-9251-dba42504ca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cacda-522c-41ad-8c85-1c162f10e8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12e37d-cb6d-4ba9-9251-dba42504ca4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29a2abe-08ae-4fe3-a0a5-a00983d2c479}" ma:internalName="TaxCatchAll" ma:showField="CatchAllData" ma:web="cb12e37d-cb6d-4ba9-9251-dba42504ca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AC9DA0-238A-4899-9511-2D2E95B05E71}">
  <ds:schemaRefs>
    <ds:schemaRef ds:uri="cb12e37d-cb6d-4ba9-9251-dba42504ca42"/>
    <ds:schemaRef ds:uri="68ccacda-522c-41ad-8c85-1c162f10e832"/>
    <ds:schemaRef ds:uri="http://schemas.microsoft.com/office/infopath/2007/PartnerControls"/>
    <ds:schemaRef ds:uri="http://schemas.microsoft.com/office/2006/metadata/properties"/>
    <ds:schemaRef ds:uri="http://purl.org/dc/dcmitype/"/>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11063201-2536-466B-A07C-C61A0BA4A3C4}">
  <ds:schemaRefs>
    <ds:schemaRef ds:uri="http://schemas.microsoft.com/sharepoint/v3/contenttype/forms"/>
  </ds:schemaRefs>
</ds:datastoreItem>
</file>

<file path=customXml/itemProps3.xml><?xml version="1.0" encoding="utf-8"?>
<ds:datastoreItem xmlns:ds="http://schemas.openxmlformats.org/officeDocument/2006/customXml" ds:itemID="{A710AA0F-B325-4F67-9F3D-B641425B28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cacda-522c-41ad-8c85-1c162f10e832"/>
    <ds:schemaRef ds:uri="cb12e37d-cb6d-4ba9-9251-dba42504ca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NECS Powerpoint Template</Template>
  <TotalTime>3904</TotalTime>
  <Words>2164</Words>
  <Application>Microsoft Office PowerPoint</Application>
  <PresentationFormat>Widescreen</PresentationFormat>
  <Paragraphs>141</Paragraphs>
  <Slides>22</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22</vt:i4>
      </vt:variant>
    </vt:vector>
  </HeadingPairs>
  <TitlesOfParts>
    <vt:vector size="27" baseType="lpstr">
      <vt:lpstr>Arial</vt:lpstr>
      <vt:lpstr>Calibri</vt:lpstr>
      <vt:lpstr>Office Theme</vt:lpstr>
      <vt:lpstr>1_Office Theme</vt:lpstr>
      <vt:lpstr>2_Office Theme</vt:lpstr>
      <vt:lpstr>NECS Consultancy Support to BNSSG</vt:lpstr>
      <vt:lpstr>PowerPoint Presentation</vt:lpstr>
      <vt:lpstr>PowerPoint Presentation</vt:lpstr>
      <vt:lpstr>PowerPoint Presentation</vt:lpstr>
      <vt:lpstr>Applying the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Workshop Three</vt:lpstr>
      <vt:lpstr>Objective setting at workshop three </vt:lpstr>
      <vt:lpstr>Objective for Starting Well</vt:lpstr>
      <vt:lpstr>PowerPoint Presentation</vt:lpstr>
      <vt:lpstr>Objective for Living Well</vt:lpstr>
      <vt:lpstr>PowerPoint Presentation</vt:lpstr>
      <vt:lpstr>PowerPoint Presentation</vt:lpstr>
      <vt:lpstr>PowerPoint Presentation</vt:lpstr>
    </vt:vector>
  </TitlesOfParts>
  <Company>NECS 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NECS Consultancy Support to BNSSG</dc:title>
  <dc:creator>EDMUNDS, Jack (NHS NORTH OF ENGLAND COMMISSIONING SUPPORT UNIT)</dc:creator>
  <cp:lastModifiedBy>EDMUNDS, Jack (NHS NORTH OF ENGLAND COMMISSIONING SUPPORT UNIT)</cp:lastModifiedBy>
  <cp:revision>17</cp:revision>
  <dcterms:created xsi:type="dcterms:W3CDTF">2022-10-11T14:49:46Z</dcterms:created>
  <dcterms:modified xsi:type="dcterms:W3CDTF">2022-11-07T14:36:47Z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0x010100577978F473590143AF5A56C27CF6C95D</vt:lpwstr>
  </property>
  <property fmtid="{D5CDD505-2E9C-101B-9397-08002B2CF9AE}" pid="3" name="MediaServiceImageTags">
    <vt:lpwstr/>
  </property>
</Properties>
</file>