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7" r:id="rId5"/>
    <p:sldMasterId id="2147484223" r:id="rId6"/>
    <p:sldMasterId id="2147484240" r:id="rId7"/>
  </p:sldMasterIdLst>
  <p:notesMasterIdLst>
    <p:notesMasterId r:id="rId19"/>
  </p:notesMasterIdLst>
  <p:handoutMasterIdLst>
    <p:handoutMasterId r:id="rId20"/>
  </p:handoutMasterIdLst>
  <p:sldIdLst>
    <p:sldId id="617" r:id="rId8"/>
    <p:sldId id="435" r:id="rId9"/>
    <p:sldId id="446" r:id="rId10"/>
    <p:sldId id="610" r:id="rId11"/>
    <p:sldId id="611" r:id="rId12"/>
    <p:sldId id="598" r:id="rId13"/>
    <p:sldId id="612" r:id="rId14"/>
    <p:sldId id="613" r:id="rId15"/>
    <p:sldId id="614" r:id="rId16"/>
    <p:sldId id="616" r:id="rId17"/>
    <p:sldId id="615" r:id="rId18"/>
  </p:sldIdLst>
  <p:sldSz cx="9144000" cy="6858000" type="screen4x3"/>
  <p:notesSz cx="6797675" cy="9926638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9A18E-B1A0-1543-9244-144B50A3B656}" v="23" dt="2023-04-20T05:11:01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5" autoAdjust="0"/>
    <p:restoredTop sz="93878" autoAdjust="0"/>
  </p:normalViewPr>
  <p:slideViewPr>
    <p:cSldViewPr snapToGrid="0">
      <p:cViewPr varScale="1">
        <p:scale>
          <a:sx n="59" d="100"/>
          <a:sy n="5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y Clinton" userId="249a7b992fcf64ef" providerId="LiveId" clId="{56A9A18E-B1A0-1543-9244-144B50A3B656}"/>
    <pc:docChg chg="custSel addSld delSld modSld">
      <pc:chgData name="Becky Clinton" userId="249a7b992fcf64ef" providerId="LiveId" clId="{56A9A18E-B1A0-1543-9244-144B50A3B656}" dt="2023-04-20T05:11:13.177" v="2234" actId="1076"/>
      <pc:docMkLst>
        <pc:docMk/>
      </pc:docMkLst>
      <pc:sldChg chg="delSp modSp mod">
        <pc:chgData name="Becky Clinton" userId="249a7b992fcf64ef" providerId="LiveId" clId="{56A9A18E-B1A0-1543-9244-144B50A3B656}" dt="2023-04-19T20:02:02.130" v="2222" actId="478"/>
        <pc:sldMkLst>
          <pc:docMk/>
          <pc:sldMk cId="3948939753" sldId="435"/>
        </pc:sldMkLst>
        <pc:grpChg chg="del">
          <ac:chgData name="Becky Clinton" userId="249a7b992fcf64ef" providerId="LiveId" clId="{56A9A18E-B1A0-1543-9244-144B50A3B656}" dt="2023-04-19T20:02:02.130" v="2222" actId="478"/>
          <ac:grpSpMkLst>
            <pc:docMk/>
            <pc:sldMk cId="3948939753" sldId="435"/>
            <ac:grpSpMk id="4" creationId="{00000000-0000-0000-0000-000000000000}"/>
          </ac:grpSpMkLst>
        </pc:grpChg>
        <pc:picChg chg="mod">
          <ac:chgData name="Becky Clinton" userId="249a7b992fcf64ef" providerId="LiveId" clId="{56A9A18E-B1A0-1543-9244-144B50A3B656}" dt="2023-04-19T19:31:43.172" v="1504" actId="1076"/>
          <ac:picMkLst>
            <pc:docMk/>
            <pc:sldMk cId="3948939753" sldId="435"/>
            <ac:picMk id="2" creationId="{85AFD4B5-46B7-41EC-AA88-EA723B9941CD}"/>
          </ac:picMkLst>
        </pc:picChg>
      </pc:sldChg>
      <pc:sldChg chg="addSp delSp modSp mod">
        <pc:chgData name="Becky Clinton" userId="249a7b992fcf64ef" providerId="LiveId" clId="{56A9A18E-B1A0-1543-9244-144B50A3B656}" dt="2023-04-19T19:51:42.679" v="1820" actId="14100"/>
        <pc:sldMkLst>
          <pc:docMk/>
          <pc:sldMk cId="3949219072" sldId="446"/>
        </pc:sldMkLst>
        <pc:spChg chg="mod">
          <ac:chgData name="Becky Clinton" userId="249a7b992fcf64ef" providerId="LiveId" clId="{56A9A18E-B1A0-1543-9244-144B50A3B656}" dt="2023-04-19T19:21:37.010" v="1336" actId="14100"/>
          <ac:spMkLst>
            <pc:docMk/>
            <pc:sldMk cId="3949219072" sldId="446"/>
            <ac:spMk id="5" creationId="{23FBBF9E-6222-A279-790F-8F7E27DBD7D0}"/>
          </ac:spMkLst>
        </pc:spChg>
        <pc:spChg chg="mod">
          <ac:chgData name="Becky Clinton" userId="249a7b992fcf64ef" providerId="LiveId" clId="{56A9A18E-B1A0-1543-9244-144B50A3B656}" dt="2023-04-19T19:21:44.676" v="1337" actId="1076"/>
          <ac:spMkLst>
            <pc:docMk/>
            <pc:sldMk cId="3949219072" sldId="446"/>
            <ac:spMk id="6" creationId="{CB297503-2265-EA82-8780-6F023B702E1E}"/>
          </ac:spMkLst>
        </pc:spChg>
        <pc:picChg chg="add del">
          <ac:chgData name="Becky Clinton" userId="249a7b992fcf64ef" providerId="LiveId" clId="{56A9A18E-B1A0-1543-9244-144B50A3B656}" dt="2023-04-19T19:18:44.061" v="1297" actId="478"/>
          <ac:picMkLst>
            <pc:docMk/>
            <pc:sldMk cId="3949219072" sldId="446"/>
            <ac:picMk id="1026" creationId="{D55BD12D-117F-B7A4-39FC-75DF83ACF0E9}"/>
          </ac:picMkLst>
        </pc:picChg>
        <pc:picChg chg="add mod">
          <ac:chgData name="Becky Clinton" userId="249a7b992fcf64ef" providerId="LiveId" clId="{56A9A18E-B1A0-1543-9244-144B50A3B656}" dt="2023-04-19T19:51:42.679" v="1820" actId="14100"/>
          <ac:picMkLst>
            <pc:docMk/>
            <pc:sldMk cId="3949219072" sldId="446"/>
            <ac:picMk id="1028" creationId="{856BB515-E6B4-805B-4240-290DAC04F2A7}"/>
          </ac:picMkLst>
        </pc:picChg>
      </pc:sldChg>
      <pc:sldChg chg="del">
        <pc:chgData name="Becky Clinton" userId="249a7b992fcf64ef" providerId="LiveId" clId="{56A9A18E-B1A0-1543-9244-144B50A3B656}" dt="2023-04-19T18:56:38.248" v="1" actId="2696"/>
        <pc:sldMkLst>
          <pc:docMk/>
          <pc:sldMk cId="2328474734" sldId="513"/>
        </pc:sldMkLst>
      </pc:sldChg>
      <pc:sldChg chg="del">
        <pc:chgData name="Becky Clinton" userId="249a7b992fcf64ef" providerId="LiveId" clId="{56A9A18E-B1A0-1543-9244-144B50A3B656}" dt="2023-04-19T18:56:36.749" v="0" actId="2696"/>
        <pc:sldMkLst>
          <pc:docMk/>
          <pc:sldMk cId="686398963" sldId="514"/>
        </pc:sldMkLst>
      </pc:sldChg>
      <pc:sldChg chg="addSp delSp modSp mod">
        <pc:chgData name="Becky Clinton" userId="249a7b992fcf64ef" providerId="LiveId" clId="{56A9A18E-B1A0-1543-9244-144B50A3B656}" dt="2023-04-19T19:36:49.204" v="1510" actId="1076"/>
        <pc:sldMkLst>
          <pc:docMk/>
          <pc:sldMk cId="4294829596" sldId="598"/>
        </pc:sldMkLst>
        <pc:picChg chg="add del mod">
          <ac:chgData name="Becky Clinton" userId="249a7b992fcf64ef" providerId="LiveId" clId="{56A9A18E-B1A0-1543-9244-144B50A3B656}" dt="2023-04-19T19:36:35.778" v="1505" actId="478"/>
          <ac:picMkLst>
            <pc:docMk/>
            <pc:sldMk cId="4294829596" sldId="598"/>
            <ac:picMk id="4" creationId="{E032242D-1583-CE8F-0A92-ACF74559FDA1}"/>
          </ac:picMkLst>
        </pc:picChg>
        <pc:picChg chg="add mod">
          <ac:chgData name="Becky Clinton" userId="249a7b992fcf64ef" providerId="LiveId" clId="{56A9A18E-B1A0-1543-9244-144B50A3B656}" dt="2023-04-19T19:36:49.204" v="1510" actId="1076"/>
          <ac:picMkLst>
            <pc:docMk/>
            <pc:sldMk cId="4294829596" sldId="598"/>
            <ac:picMk id="7" creationId="{12DF4C55-6E30-B476-5D63-2F7F7C375A47}"/>
          </ac:picMkLst>
        </pc:picChg>
      </pc:sldChg>
      <pc:sldChg chg="del">
        <pc:chgData name="Becky Clinton" userId="249a7b992fcf64ef" providerId="LiveId" clId="{56A9A18E-B1A0-1543-9244-144B50A3B656}" dt="2023-04-19T19:31:19.525" v="1502" actId="2696"/>
        <pc:sldMkLst>
          <pc:docMk/>
          <pc:sldMk cId="2198881573" sldId="601"/>
        </pc:sldMkLst>
      </pc:sldChg>
      <pc:sldChg chg="modSp mod">
        <pc:chgData name="Becky Clinton" userId="249a7b992fcf64ef" providerId="LiveId" clId="{56A9A18E-B1A0-1543-9244-144B50A3B656}" dt="2023-04-19T18:57:15.868" v="3" actId="1076"/>
        <pc:sldMkLst>
          <pc:docMk/>
          <pc:sldMk cId="2588320607" sldId="610"/>
        </pc:sldMkLst>
        <pc:spChg chg="mod">
          <ac:chgData name="Becky Clinton" userId="249a7b992fcf64ef" providerId="LiveId" clId="{56A9A18E-B1A0-1543-9244-144B50A3B656}" dt="2023-04-19T18:57:15.868" v="3" actId="1076"/>
          <ac:spMkLst>
            <pc:docMk/>
            <pc:sldMk cId="2588320607" sldId="610"/>
            <ac:spMk id="5" creationId="{00000000-0000-0000-0000-000000000000}"/>
          </ac:spMkLst>
        </pc:spChg>
        <pc:spChg chg="mod">
          <ac:chgData name="Becky Clinton" userId="249a7b992fcf64ef" providerId="LiveId" clId="{56A9A18E-B1A0-1543-9244-144B50A3B656}" dt="2023-04-19T18:57:10.976" v="2" actId="1076"/>
          <ac:spMkLst>
            <pc:docMk/>
            <pc:sldMk cId="2588320607" sldId="610"/>
            <ac:spMk id="11" creationId="{00000000-0000-0000-0000-000000000000}"/>
          </ac:spMkLst>
        </pc:spChg>
      </pc:sldChg>
      <pc:sldChg chg="modSp mod">
        <pc:chgData name="Becky Clinton" userId="249a7b992fcf64ef" providerId="LiveId" clId="{56A9A18E-B1A0-1543-9244-144B50A3B656}" dt="2023-04-19T19:41:38.105" v="1533" actId="20577"/>
        <pc:sldMkLst>
          <pc:docMk/>
          <pc:sldMk cId="854864697" sldId="611"/>
        </pc:sldMkLst>
        <pc:spChg chg="mod">
          <ac:chgData name="Becky Clinton" userId="249a7b992fcf64ef" providerId="LiveId" clId="{56A9A18E-B1A0-1543-9244-144B50A3B656}" dt="2023-04-19T19:41:38.105" v="1533" actId="20577"/>
          <ac:spMkLst>
            <pc:docMk/>
            <pc:sldMk cId="854864697" sldId="611"/>
            <ac:spMk id="3" creationId="{00000000-0000-0000-0000-000000000000}"/>
          </ac:spMkLst>
        </pc:spChg>
      </pc:sldChg>
      <pc:sldChg chg="addSp modSp mod">
        <pc:chgData name="Becky Clinton" userId="249a7b992fcf64ef" providerId="LiveId" clId="{56A9A18E-B1A0-1543-9244-144B50A3B656}" dt="2023-04-19T20:01:35.065" v="2221" actId="113"/>
        <pc:sldMkLst>
          <pc:docMk/>
          <pc:sldMk cId="1427827820" sldId="612"/>
        </pc:sldMkLst>
        <pc:spChg chg="add mod">
          <ac:chgData name="Becky Clinton" userId="249a7b992fcf64ef" providerId="LiveId" clId="{56A9A18E-B1A0-1543-9244-144B50A3B656}" dt="2023-04-19T20:01:35.065" v="2221" actId="113"/>
          <ac:spMkLst>
            <pc:docMk/>
            <pc:sldMk cId="1427827820" sldId="612"/>
            <ac:spMk id="3" creationId="{29FC18B0-8BF7-5E4B-E501-428466256885}"/>
          </ac:spMkLst>
        </pc:spChg>
      </pc:sldChg>
      <pc:sldChg chg="addSp modSp mod">
        <pc:chgData name="Becky Clinton" userId="249a7b992fcf64ef" providerId="LiveId" clId="{56A9A18E-B1A0-1543-9244-144B50A3B656}" dt="2023-04-20T05:10:06.966" v="2228" actId="20577"/>
        <pc:sldMkLst>
          <pc:docMk/>
          <pc:sldMk cId="3817056919" sldId="613"/>
        </pc:sldMkLst>
        <pc:spChg chg="add mod">
          <ac:chgData name="Becky Clinton" userId="249a7b992fcf64ef" providerId="LiveId" clId="{56A9A18E-B1A0-1543-9244-144B50A3B656}" dt="2023-04-20T05:10:06.966" v="2228" actId="20577"/>
          <ac:spMkLst>
            <pc:docMk/>
            <pc:sldMk cId="3817056919" sldId="613"/>
            <ac:spMk id="5" creationId="{34F38772-5884-BD1E-E865-B432C661956B}"/>
          </ac:spMkLst>
        </pc:spChg>
        <pc:picChg chg="add mod">
          <ac:chgData name="Becky Clinton" userId="249a7b992fcf64ef" providerId="LiveId" clId="{56A9A18E-B1A0-1543-9244-144B50A3B656}" dt="2023-04-19T20:00:45.458" v="2214" actId="14100"/>
          <ac:picMkLst>
            <pc:docMk/>
            <pc:sldMk cId="3817056919" sldId="613"/>
            <ac:picMk id="4" creationId="{95FBFAB4-1616-A728-BACC-133DF3F4E04C}"/>
          </ac:picMkLst>
        </pc:picChg>
      </pc:sldChg>
      <pc:sldChg chg="addSp modSp mod">
        <pc:chgData name="Becky Clinton" userId="249a7b992fcf64ef" providerId="LiveId" clId="{56A9A18E-B1A0-1543-9244-144B50A3B656}" dt="2023-04-19T19:27:40.948" v="1478" actId="255"/>
        <pc:sldMkLst>
          <pc:docMk/>
          <pc:sldMk cId="1893303045" sldId="614"/>
        </pc:sldMkLst>
        <pc:spChg chg="mod">
          <ac:chgData name="Becky Clinton" userId="249a7b992fcf64ef" providerId="LiveId" clId="{56A9A18E-B1A0-1543-9244-144B50A3B656}" dt="2023-04-19T19:26:40.232" v="1426" actId="20577"/>
          <ac:spMkLst>
            <pc:docMk/>
            <pc:sldMk cId="1893303045" sldId="614"/>
            <ac:spMk id="2" creationId="{00000000-0000-0000-0000-000000000000}"/>
          </ac:spMkLst>
        </pc:spChg>
        <pc:spChg chg="add mod">
          <ac:chgData name="Becky Clinton" userId="249a7b992fcf64ef" providerId="LiveId" clId="{56A9A18E-B1A0-1543-9244-144B50A3B656}" dt="2023-04-19T19:27:40.948" v="1478" actId="255"/>
          <ac:spMkLst>
            <pc:docMk/>
            <pc:sldMk cId="1893303045" sldId="614"/>
            <ac:spMk id="3" creationId="{044E0528-1B02-80C2-785F-2C4DA867E8CD}"/>
          </ac:spMkLst>
        </pc:spChg>
      </pc:sldChg>
      <pc:sldChg chg="addSp delSp modSp mod">
        <pc:chgData name="Becky Clinton" userId="249a7b992fcf64ef" providerId="LiveId" clId="{56A9A18E-B1A0-1543-9244-144B50A3B656}" dt="2023-04-20T05:11:13.177" v="2234" actId="1076"/>
        <pc:sldMkLst>
          <pc:docMk/>
          <pc:sldMk cId="2086850304" sldId="615"/>
        </pc:sldMkLst>
        <pc:picChg chg="add mod">
          <ac:chgData name="Becky Clinton" userId="249a7b992fcf64ef" providerId="LiveId" clId="{56A9A18E-B1A0-1543-9244-144B50A3B656}" dt="2023-04-19T19:31:06.470" v="1500" actId="1076"/>
          <ac:picMkLst>
            <pc:docMk/>
            <pc:sldMk cId="2086850304" sldId="615"/>
            <ac:picMk id="4" creationId="{21B314B4-CC25-8947-82B2-2DC9AF7ABB41}"/>
          </ac:picMkLst>
        </pc:picChg>
        <pc:picChg chg="add mod">
          <ac:chgData name="Becky Clinton" userId="249a7b992fcf64ef" providerId="LiveId" clId="{56A9A18E-B1A0-1543-9244-144B50A3B656}" dt="2023-04-20T05:11:13.177" v="2234" actId="1076"/>
          <ac:picMkLst>
            <pc:docMk/>
            <pc:sldMk cId="2086850304" sldId="615"/>
            <ac:picMk id="5" creationId="{D47BAFB2-EF19-1220-4534-4054896184A9}"/>
          </ac:picMkLst>
        </pc:picChg>
        <pc:picChg chg="add mod">
          <ac:chgData name="Becky Clinton" userId="249a7b992fcf64ef" providerId="LiveId" clId="{56A9A18E-B1A0-1543-9244-144B50A3B656}" dt="2023-04-19T19:30:59.487" v="1498" actId="14100"/>
          <ac:picMkLst>
            <pc:docMk/>
            <pc:sldMk cId="2086850304" sldId="615"/>
            <ac:picMk id="7" creationId="{7CFE6EBE-78F3-5000-6510-C9B420E2FAD3}"/>
          </ac:picMkLst>
        </pc:picChg>
        <pc:picChg chg="add del mod">
          <ac:chgData name="Becky Clinton" userId="249a7b992fcf64ef" providerId="LiveId" clId="{56A9A18E-B1A0-1543-9244-144B50A3B656}" dt="2023-04-19T19:29:59.009" v="1492" actId="478"/>
          <ac:picMkLst>
            <pc:docMk/>
            <pc:sldMk cId="2086850304" sldId="615"/>
            <ac:picMk id="9" creationId="{69F0EE9B-23AC-D34A-F94C-6B8FA6F6B3B2}"/>
          </ac:picMkLst>
        </pc:picChg>
        <pc:picChg chg="add mod">
          <ac:chgData name="Becky Clinton" userId="249a7b992fcf64ef" providerId="LiveId" clId="{56A9A18E-B1A0-1543-9244-144B50A3B656}" dt="2023-04-19T19:31:10.635" v="1501" actId="1076"/>
          <ac:picMkLst>
            <pc:docMk/>
            <pc:sldMk cId="2086850304" sldId="615"/>
            <ac:picMk id="11" creationId="{E7C64535-3963-722E-8290-39EE8C1D1F1D}"/>
          </ac:picMkLst>
        </pc:picChg>
        <pc:picChg chg="add mod">
          <ac:chgData name="Becky Clinton" userId="249a7b992fcf64ef" providerId="LiveId" clId="{56A9A18E-B1A0-1543-9244-144B50A3B656}" dt="2023-04-19T19:38:10.857" v="1516" actId="14100"/>
          <ac:picMkLst>
            <pc:docMk/>
            <pc:sldMk cId="2086850304" sldId="615"/>
            <ac:picMk id="13" creationId="{C112AB7B-8791-D8C5-446D-3EB83D8BBA61}"/>
          </ac:picMkLst>
        </pc:picChg>
      </pc:sldChg>
      <pc:sldChg chg="addSp modSp add mod">
        <pc:chgData name="Becky Clinton" userId="249a7b992fcf64ef" providerId="LiveId" clId="{56A9A18E-B1A0-1543-9244-144B50A3B656}" dt="2023-04-19T19:58:53.043" v="2166" actId="255"/>
        <pc:sldMkLst>
          <pc:docMk/>
          <pc:sldMk cId="2851632342" sldId="616"/>
        </pc:sldMkLst>
        <pc:spChg chg="mod">
          <ac:chgData name="Becky Clinton" userId="249a7b992fcf64ef" providerId="LiveId" clId="{56A9A18E-B1A0-1543-9244-144B50A3B656}" dt="2023-04-19T19:56:34.080" v="1843" actId="20577"/>
          <ac:spMkLst>
            <pc:docMk/>
            <pc:sldMk cId="2851632342" sldId="616"/>
            <ac:spMk id="2" creationId="{00000000-0000-0000-0000-000000000000}"/>
          </ac:spMkLst>
        </pc:spChg>
        <pc:spChg chg="add mod">
          <ac:chgData name="Becky Clinton" userId="249a7b992fcf64ef" providerId="LiveId" clId="{56A9A18E-B1A0-1543-9244-144B50A3B656}" dt="2023-04-19T19:58:53.043" v="2166" actId="255"/>
          <ac:spMkLst>
            <pc:docMk/>
            <pc:sldMk cId="2851632342" sldId="616"/>
            <ac:spMk id="4" creationId="{947F89C2-5425-791B-FDF2-053AA7F9B925}"/>
          </ac:spMkLst>
        </pc:spChg>
        <pc:picChg chg="mod">
          <ac:chgData name="Becky Clinton" userId="249a7b992fcf64ef" providerId="LiveId" clId="{56A9A18E-B1A0-1543-9244-144B50A3B656}" dt="2023-04-19T19:56:13.445" v="1824" actId="1076"/>
          <ac:picMkLst>
            <pc:docMk/>
            <pc:sldMk cId="2851632342" sldId="616"/>
            <ac:picMk id="2051" creationId="{00000000-0000-0000-0000-000000000000}"/>
          </ac:picMkLst>
        </pc:picChg>
      </pc:sldChg>
      <pc:sldChg chg="addSp modSp del mod">
        <pc:chgData name="Becky Clinton" userId="249a7b992fcf64ef" providerId="LiveId" clId="{56A9A18E-B1A0-1543-9244-144B50A3B656}" dt="2023-04-19T19:46:22.708" v="1810" actId="2696"/>
        <pc:sldMkLst>
          <pc:docMk/>
          <pc:sldMk cId="3358973920" sldId="616"/>
        </pc:sldMkLst>
        <pc:spChg chg="mod">
          <ac:chgData name="Becky Clinton" userId="249a7b992fcf64ef" providerId="LiveId" clId="{56A9A18E-B1A0-1543-9244-144B50A3B656}" dt="2023-04-19T19:43:05.539" v="1579" actId="20577"/>
          <ac:spMkLst>
            <pc:docMk/>
            <pc:sldMk cId="3358973920" sldId="616"/>
            <ac:spMk id="2" creationId="{00000000-0000-0000-0000-000000000000}"/>
          </ac:spMkLst>
        </pc:spChg>
        <pc:spChg chg="add mod">
          <ac:chgData name="Becky Clinton" userId="249a7b992fcf64ef" providerId="LiveId" clId="{56A9A18E-B1A0-1543-9244-144B50A3B656}" dt="2023-04-19T19:46:00.897" v="1809" actId="20577"/>
          <ac:spMkLst>
            <pc:docMk/>
            <pc:sldMk cId="3358973920" sldId="616"/>
            <ac:spMk id="3" creationId="{E2D75852-C08E-8DFB-4177-4BBCED4C977C}"/>
          </ac:spMkLst>
        </pc:spChg>
        <pc:spChg chg="add mod">
          <ac:chgData name="Becky Clinton" userId="249a7b992fcf64ef" providerId="LiveId" clId="{56A9A18E-B1A0-1543-9244-144B50A3B656}" dt="2023-04-19T19:44:18.642" v="1583" actId="1076"/>
          <ac:spMkLst>
            <pc:docMk/>
            <pc:sldMk cId="3358973920" sldId="616"/>
            <ac:spMk id="4" creationId="{2D5D490F-2860-448A-9919-A9104FBA8FF6}"/>
          </ac:spMkLst>
        </pc:spChg>
      </pc:sldChg>
      <pc:sldMasterChg chg="delSldLayout">
        <pc:chgData name="Becky Clinton" userId="249a7b992fcf64ef" providerId="LiveId" clId="{56A9A18E-B1A0-1543-9244-144B50A3B656}" dt="2023-04-19T19:31:19.526" v="1503" actId="2696"/>
        <pc:sldMasterMkLst>
          <pc:docMk/>
          <pc:sldMasterMk cId="1195340311" sldId="2147484223"/>
        </pc:sldMasterMkLst>
        <pc:sldLayoutChg chg="del">
          <pc:chgData name="Becky Clinton" userId="249a7b992fcf64ef" providerId="LiveId" clId="{56A9A18E-B1A0-1543-9244-144B50A3B656}" dt="2023-04-19T19:31:19.526" v="1503" actId="2696"/>
          <pc:sldLayoutMkLst>
            <pc:docMk/>
            <pc:sldMasterMk cId="1195340311" sldId="2147484223"/>
            <pc:sldLayoutMk cId="949850280" sldId="214748424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F9DA2-B0B2-4B81-B59A-0F60272421FA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43B28-3E1F-4F5F-9F24-ED0F885140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673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0C990-2DED-4A17-890F-D05D6E02DD52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99CAE-0285-4C0E-8EB7-DCA5D49A5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64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9CAE-0285-4C0E-8EB7-DCA5D49A55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992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Designed</a:t>
            </a:r>
            <a:r>
              <a:rPr lang="en-GB" baseline="0" dirty="0"/>
              <a:t> by Pip Wilson &amp; Ian long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5B526-7DE4-41C1-BB8D-D245406C61F6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0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FB847-1D6B-4198-8202-0068B0453B9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53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5B526-7DE4-41C1-BB8D-D245406C61F6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09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Designed</a:t>
            </a:r>
            <a:r>
              <a:rPr lang="en-GB" baseline="0" dirty="0"/>
              <a:t> by Pip Wilson &amp; Ian long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5B526-7DE4-41C1-BB8D-D245406C61F6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09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Designed</a:t>
            </a:r>
            <a:r>
              <a:rPr lang="en-GB" baseline="0" dirty="0"/>
              <a:t> by Pip Wilson &amp; Ian long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5B526-7DE4-41C1-BB8D-D245406C61F6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0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Designed</a:t>
            </a:r>
            <a:r>
              <a:rPr lang="en-GB" baseline="0" dirty="0"/>
              <a:t> by Pip Wilson &amp; Ian long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5B526-7DE4-41C1-BB8D-D245406C61F6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09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Designed</a:t>
            </a:r>
            <a:r>
              <a:rPr lang="en-GB" baseline="0" dirty="0"/>
              <a:t> by Pip Wilson &amp; Ian long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5B526-7DE4-41C1-BB8D-D245406C61F6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09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Designed</a:t>
            </a:r>
            <a:r>
              <a:rPr lang="en-GB" baseline="0" dirty="0"/>
              <a:t> by Pip Wilson &amp; Ian long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5B526-7DE4-41C1-BB8D-D245406C61F6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0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Designed</a:t>
            </a:r>
            <a:r>
              <a:rPr lang="en-GB" baseline="0" dirty="0"/>
              <a:t> by Pip Wilson &amp; Ian long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5B526-7DE4-41C1-BB8D-D245406C61F6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6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6" y="6165304"/>
            <a:ext cx="6149826" cy="55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 userDrawn="1"/>
        </p:nvGrpSpPr>
        <p:grpSpPr>
          <a:xfrm>
            <a:off x="256167" y="260648"/>
            <a:ext cx="8564305" cy="216024"/>
            <a:chOff x="256167" y="260648"/>
            <a:chExt cx="8564305" cy="216024"/>
          </a:xfrm>
        </p:grpSpPr>
        <p:sp>
          <p:nvSpPr>
            <p:cNvPr id="9" name="Rectangle 8"/>
            <p:cNvSpPr/>
            <p:nvPr/>
          </p:nvSpPr>
          <p:spPr>
            <a:xfrm>
              <a:off x="256167" y="260648"/>
              <a:ext cx="2808312" cy="216024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29550" y="260648"/>
              <a:ext cx="2808312" cy="2160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12160" y="260648"/>
              <a:ext cx="2808312" cy="2160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150366" y="492324"/>
            <a:ext cx="2027775" cy="1482502"/>
            <a:chOff x="188651" y="6530"/>
            <a:chExt cx="2027775" cy="148250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6" t="8576" r="11080" b="18364"/>
            <a:stretch/>
          </p:blipFill>
          <p:spPr>
            <a:xfrm>
              <a:off x="424267" y="6530"/>
              <a:ext cx="1792159" cy="14825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359" b="62700" l="18901" r="386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5" t="36757" r="60730" b="36668"/>
            <a:stretch/>
          </p:blipFill>
          <p:spPr>
            <a:xfrm>
              <a:off x="188651" y="398980"/>
              <a:ext cx="471232" cy="531819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18" y="602425"/>
            <a:ext cx="1644774" cy="109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363500" y="5080584"/>
            <a:ext cx="8467049" cy="93610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278895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1D8F1-6C0B-45DF-A3B7-24F9FE3B4A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CED908-1AF4-4F19-AA97-19BFFFCD6E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9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846-7B76-464D-86DD-B37F67E6A02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42-EFF4-4B10-A0EC-23CEB9D3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21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846-7B76-464D-86DD-B37F67E6A02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42-EFF4-4B10-A0EC-23CEB9D33D5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6" y="6165304"/>
            <a:ext cx="6149826" cy="55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58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846-7B76-464D-86DD-B37F67E6A02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42-EFF4-4B10-A0EC-23CEB9D3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257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846-7B76-464D-86DD-B37F67E6A02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42-EFF4-4B10-A0EC-23CEB9D3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6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846-7B76-464D-86DD-B37F67E6A02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42-EFF4-4B10-A0EC-23CEB9D3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609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846-7B76-464D-86DD-B37F67E6A02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42-EFF4-4B10-A0EC-23CEB9D3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129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846-7B76-464D-86DD-B37F67E6A02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42-EFF4-4B10-A0EC-23CEB9D3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694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846-7B76-464D-86DD-B37F67E6A02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42-EFF4-4B10-A0EC-23CEB9D3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21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846-7B76-464D-86DD-B37F67E6A02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42-EFF4-4B10-A0EC-23CEB9D3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1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93FBDE6-699B-4C12-BE52-E3FD79ADB6CA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11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846-7B76-464D-86DD-B37F67E6A02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42-EFF4-4B10-A0EC-23CEB9D3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259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846-7B76-464D-86DD-B37F67E6A02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42-EFF4-4B10-A0EC-23CEB9D3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552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35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79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24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708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D8F1-6C0B-45DF-A3B7-24F9FE3B4A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908-1AF4-4F19-AA97-19BFFFCD6E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3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D8F1-6C0B-45DF-A3B7-24F9FE3B4A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908-1AF4-4F19-AA97-19BFFFCD6E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55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D8F1-6C0B-45DF-A3B7-24F9FE3B4A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908-1AF4-4F19-AA97-19BFFFCD6E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8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D8F1-6C0B-45DF-A3B7-24F9FE3B4A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908-1AF4-4F19-AA97-19BFFFCD6E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3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C93FBDE6-699B-4C12-BE52-E3FD79ADB6CA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183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D8F1-6C0B-45DF-A3B7-24F9FE3B4A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908-1AF4-4F19-AA97-19BFFFCD6E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15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D8F1-6C0B-45DF-A3B7-24F9FE3B4A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908-1AF4-4F19-AA97-19BFFFCD6E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10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D8F1-6C0B-45DF-A3B7-24F9FE3B4A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908-1AF4-4F19-AA97-19BFFFCD6E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6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D8F1-6C0B-45DF-A3B7-24F9FE3B4A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908-1AF4-4F19-AA97-19BFFFCD6E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08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D8F1-6C0B-45DF-A3B7-24F9FE3B4A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908-1AF4-4F19-AA97-19BFFFCD6E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71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D8F1-6C0B-45DF-A3B7-24F9FE3B4A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908-1AF4-4F19-AA97-19BFFFCD6E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39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D8F1-6C0B-45DF-A3B7-24F9FE3B4A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908-1AF4-4F19-AA97-19BFFFCD6E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75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5AF7C7-3211-9B7C-3471-9495325D9EE2}"/>
              </a:ext>
            </a:extLst>
          </p:cNvPr>
          <p:cNvSpPr/>
          <p:nvPr userDrawn="1"/>
        </p:nvSpPr>
        <p:spPr>
          <a:xfrm>
            <a:off x="0" y="1051686"/>
            <a:ext cx="9144000" cy="2586037"/>
          </a:xfrm>
          <a:prstGeom prst="rect">
            <a:avLst/>
          </a:prstGeom>
          <a:solidFill>
            <a:srgbClr val="00A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8D6C8-B3B9-84DA-9004-16EACFF72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587" y="1041746"/>
            <a:ext cx="6858000" cy="2387600"/>
          </a:xfrm>
          <a:ln>
            <a:noFill/>
          </a:ln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  <a:latin typeface="Bahnschrift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6F22B-FF3D-A996-F6D2-4EA65654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587" y="3830639"/>
            <a:ext cx="6858000" cy="1138926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3087"/>
                </a:solidFill>
                <a:latin typeface="Bahnschrift SemiLight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54ED3E-1112-7EF0-632C-D419078A06D4}"/>
              </a:ext>
            </a:extLst>
          </p:cNvPr>
          <p:cNvSpPr/>
          <p:nvPr userDrawn="1"/>
        </p:nvSpPr>
        <p:spPr>
          <a:xfrm>
            <a:off x="238539" y="695739"/>
            <a:ext cx="8669407" cy="4651514"/>
          </a:xfrm>
          <a:custGeom>
            <a:avLst/>
            <a:gdLst>
              <a:gd name="connsiteX0" fmla="*/ 0 w 8669407"/>
              <a:gd name="connsiteY0" fmla="*/ 0 h 4651514"/>
              <a:gd name="connsiteX1" fmla="*/ 580183 w 8669407"/>
              <a:gd name="connsiteY1" fmla="*/ 0 h 4651514"/>
              <a:gd name="connsiteX2" fmla="*/ 1333755 w 8669407"/>
              <a:gd name="connsiteY2" fmla="*/ 0 h 4651514"/>
              <a:gd name="connsiteX3" fmla="*/ 1913938 w 8669407"/>
              <a:gd name="connsiteY3" fmla="*/ 0 h 4651514"/>
              <a:gd name="connsiteX4" fmla="*/ 2580816 w 8669407"/>
              <a:gd name="connsiteY4" fmla="*/ 0 h 4651514"/>
              <a:gd name="connsiteX5" fmla="*/ 2987611 w 8669407"/>
              <a:gd name="connsiteY5" fmla="*/ 0 h 4651514"/>
              <a:gd name="connsiteX6" fmla="*/ 3654488 w 8669407"/>
              <a:gd name="connsiteY6" fmla="*/ 0 h 4651514"/>
              <a:gd name="connsiteX7" fmla="*/ 4408060 w 8669407"/>
              <a:gd name="connsiteY7" fmla="*/ 0 h 4651514"/>
              <a:gd name="connsiteX8" fmla="*/ 4901549 w 8669407"/>
              <a:gd name="connsiteY8" fmla="*/ 0 h 4651514"/>
              <a:gd name="connsiteX9" fmla="*/ 5741815 w 8669407"/>
              <a:gd name="connsiteY9" fmla="*/ 0 h 4651514"/>
              <a:gd name="connsiteX10" fmla="*/ 6495386 w 8669407"/>
              <a:gd name="connsiteY10" fmla="*/ 0 h 4651514"/>
              <a:gd name="connsiteX11" fmla="*/ 7248958 w 8669407"/>
              <a:gd name="connsiteY11" fmla="*/ 0 h 4651514"/>
              <a:gd name="connsiteX12" fmla="*/ 7655753 w 8669407"/>
              <a:gd name="connsiteY12" fmla="*/ 0 h 4651514"/>
              <a:gd name="connsiteX13" fmla="*/ 8669407 w 8669407"/>
              <a:gd name="connsiteY13" fmla="*/ 0 h 4651514"/>
              <a:gd name="connsiteX14" fmla="*/ 8669407 w 8669407"/>
              <a:gd name="connsiteY14" fmla="*/ 711017 h 4651514"/>
              <a:gd name="connsiteX15" fmla="*/ 8669407 w 8669407"/>
              <a:gd name="connsiteY15" fmla="*/ 1282489 h 4651514"/>
              <a:gd name="connsiteX16" fmla="*/ 8669407 w 8669407"/>
              <a:gd name="connsiteY16" fmla="*/ 1853961 h 4651514"/>
              <a:gd name="connsiteX17" fmla="*/ 8669407 w 8669407"/>
              <a:gd name="connsiteY17" fmla="*/ 2471947 h 4651514"/>
              <a:gd name="connsiteX18" fmla="*/ 8669407 w 8669407"/>
              <a:gd name="connsiteY18" fmla="*/ 3182965 h 4651514"/>
              <a:gd name="connsiteX19" fmla="*/ 8669407 w 8669407"/>
              <a:gd name="connsiteY19" fmla="*/ 3893982 h 4651514"/>
              <a:gd name="connsiteX20" fmla="*/ 8669407 w 8669407"/>
              <a:gd name="connsiteY20" fmla="*/ 4651514 h 4651514"/>
              <a:gd name="connsiteX21" fmla="*/ 7829141 w 8669407"/>
              <a:gd name="connsiteY21" fmla="*/ 4651514 h 4651514"/>
              <a:gd name="connsiteX22" fmla="*/ 7162264 w 8669407"/>
              <a:gd name="connsiteY22" fmla="*/ 4651514 h 4651514"/>
              <a:gd name="connsiteX23" fmla="*/ 6668775 w 8669407"/>
              <a:gd name="connsiteY23" fmla="*/ 4651514 h 4651514"/>
              <a:gd name="connsiteX24" fmla="*/ 6261979 w 8669407"/>
              <a:gd name="connsiteY24" fmla="*/ 4651514 h 4651514"/>
              <a:gd name="connsiteX25" fmla="*/ 5855184 w 8669407"/>
              <a:gd name="connsiteY25" fmla="*/ 4651514 h 4651514"/>
              <a:gd name="connsiteX26" fmla="*/ 5275001 w 8669407"/>
              <a:gd name="connsiteY26" fmla="*/ 4651514 h 4651514"/>
              <a:gd name="connsiteX27" fmla="*/ 4868205 w 8669407"/>
              <a:gd name="connsiteY27" fmla="*/ 4651514 h 4651514"/>
              <a:gd name="connsiteX28" fmla="*/ 4374716 w 8669407"/>
              <a:gd name="connsiteY28" fmla="*/ 4651514 h 4651514"/>
              <a:gd name="connsiteX29" fmla="*/ 3967921 w 8669407"/>
              <a:gd name="connsiteY29" fmla="*/ 4651514 h 4651514"/>
              <a:gd name="connsiteX30" fmla="*/ 3474432 w 8669407"/>
              <a:gd name="connsiteY30" fmla="*/ 4651514 h 4651514"/>
              <a:gd name="connsiteX31" fmla="*/ 2894248 w 8669407"/>
              <a:gd name="connsiteY31" fmla="*/ 4651514 h 4651514"/>
              <a:gd name="connsiteX32" fmla="*/ 2487453 w 8669407"/>
              <a:gd name="connsiteY32" fmla="*/ 4651514 h 4651514"/>
              <a:gd name="connsiteX33" fmla="*/ 2080658 w 8669407"/>
              <a:gd name="connsiteY33" fmla="*/ 4651514 h 4651514"/>
              <a:gd name="connsiteX34" fmla="*/ 1500474 w 8669407"/>
              <a:gd name="connsiteY34" fmla="*/ 4651514 h 4651514"/>
              <a:gd name="connsiteX35" fmla="*/ 1093679 w 8669407"/>
              <a:gd name="connsiteY35" fmla="*/ 4651514 h 4651514"/>
              <a:gd name="connsiteX36" fmla="*/ 0 w 8669407"/>
              <a:gd name="connsiteY36" fmla="*/ 4651514 h 4651514"/>
              <a:gd name="connsiteX37" fmla="*/ 0 w 8669407"/>
              <a:gd name="connsiteY37" fmla="*/ 3893982 h 4651514"/>
              <a:gd name="connsiteX38" fmla="*/ 0 w 8669407"/>
              <a:gd name="connsiteY38" fmla="*/ 3229480 h 4651514"/>
              <a:gd name="connsiteX39" fmla="*/ 0 w 8669407"/>
              <a:gd name="connsiteY39" fmla="*/ 2518463 h 4651514"/>
              <a:gd name="connsiteX40" fmla="*/ 0 w 8669407"/>
              <a:gd name="connsiteY40" fmla="*/ 1807445 h 4651514"/>
              <a:gd name="connsiteX41" fmla="*/ 0 w 8669407"/>
              <a:gd name="connsiteY41" fmla="*/ 1189459 h 4651514"/>
              <a:gd name="connsiteX42" fmla="*/ 0 w 8669407"/>
              <a:gd name="connsiteY42" fmla="*/ 617987 h 4651514"/>
              <a:gd name="connsiteX43" fmla="*/ 0 w 8669407"/>
              <a:gd name="connsiteY43" fmla="*/ 0 h 465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669407" h="4651514" extrusionOk="0">
                <a:moveTo>
                  <a:pt x="0" y="0"/>
                </a:moveTo>
                <a:cubicBezTo>
                  <a:pt x="286059" y="-11985"/>
                  <a:pt x="425414" y="-19677"/>
                  <a:pt x="580183" y="0"/>
                </a:cubicBezTo>
                <a:cubicBezTo>
                  <a:pt x="734952" y="19677"/>
                  <a:pt x="1030223" y="1959"/>
                  <a:pt x="1333755" y="0"/>
                </a:cubicBezTo>
                <a:cubicBezTo>
                  <a:pt x="1637287" y="-1959"/>
                  <a:pt x="1744275" y="-4372"/>
                  <a:pt x="1913938" y="0"/>
                </a:cubicBezTo>
                <a:cubicBezTo>
                  <a:pt x="2083601" y="4372"/>
                  <a:pt x="2327290" y="4522"/>
                  <a:pt x="2580816" y="0"/>
                </a:cubicBezTo>
                <a:cubicBezTo>
                  <a:pt x="2834342" y="-4522"/>
                  <a:pt x="2843611" y="15668"/>
                  <a:pt x="2987611" y="0"/>
                </a:cubicBezTo>
                <a:cubicBezTo>
                  <a:pt x="3131611" y="-15668"/>
                  <a:pt x="3352265" y="27955"/>
                  <a:pt x="3654488" y="0"/>
                </a:cubicBezTo>
                <a:cubicBezTo>
                  <a:pt x="3956711" y="-27955"/>
                  <a:pt x="4215252" y="15313"/>
                  <a:pt x="4408060" y="0"/>
                </a:cubicBezTo>
                <a:cubicBezTo>
                  <a:pt x="4600868" y="-15313"/>
                  <a:pt x="4795672" y="-20991"/>
                  <a:pt x="4901549" y="0"/>
                </a:cubicBezTo>
                <a:cubicBezTo>
                  <a:pt x="5007426" y="20991"/>
                  <a:pt x="5449822" y="3952"/>
                  <a:pt x="5741815" y="0"/>
                </a:cubicBezTo>
                <a:cubicBezTo>
                  <a:pt x="6033808" y="-3952"/>
                  <a:pt x="6184857" y="-34228"/>
                  <a:pt x="6495386" y="0"/>
                </a:cubicBezTo>
                <a:cubicBezTo>
                  <a:pt x="6805915" y="34228"/>
                  <a:pt x="6907317" y="-9076"/>
                  <a:pt x="7248958" y="0"/>
                </a:cubicBezTo>
                <a:cubicBezTo>
                  <a:pt x="7590599" y="9076"/>
                  <a:pt x="7563924" y="11692"/>
                  <a:pt x="7655753" y="0"/>
                </a:cubicBezTo>
                <a:cubicBezTo>
                  <a:pt x="7747583" y="-11692"/>
                  <a:pt x="8400409" y="36138"/>
                  <a:pt x="8669407" y="0"/>
                </a:cubicBezTo>
                <a:cubicBezTo>
                  <a:pt x="8660647" y="273946"/>
                  <a:pt x="8679292" y="446094"/>
                  <a:pt x="8669407" y="711017"/>
                </a:cubicBezTo>
                <a:cubicBezTo>
                  <a:pt x="8659522" y="975940"/>
                  <a:pt x="8643640" y="1025520"/>
                  <a:pt x="8669407" y="1282489"/>
                </a:cubicBezTo>
                <a:cubicBezTo>
                  <a:pt x="8695174" y="1539458"/>
                  <a:pt x="8683784" y="1738280"/>
                  <a:pt x="8669407" y="1853961"/>
                </a:cubicBezTo>
                <a:cubicBezTo>
                  <a:pt x="8655030" y="1969642"/>
                  <a:pt x="8640809" y="2232452"/>
                  <a:pt x="8669407" y="2471947"/>
                </a:cubicBezTo>
                <a:cubicBezTo>
                  <a:pt x="8698005" y="2711442"/>
                  <a:pt x="8673661" y="2921449"/>
                  <a:pt x="8669407" y="3182965"/>
                </a:cubicBezTo>
                <a:cubicBezTo>
                  <a:pt x="8665153" y="3444481"/>
                  <a:pt x="8696320" y="3698387"/>
                  <a:pt x="8669407" y="3893982"/>
                </a:cubicBezTo>
                <a:cubicBezTo>
                  <a:pt x="8642494" y="4089577"/>
                  <a:pt x="8660639" y="4450945"/>
                  <a:pt x="8669407" y="4651514"/>
                </a:cubicBezTo>
                <a:cubicBezTo>
                  <a:pt x="8266814" y="4648994"/>
                  <a:pt x="8069676" y="4675951"/>
                  <a:pt x="7829141" y="4651514"/>
                </a:cubicBezTo>
                <a:cubicBezTo>
                  <a:pt x="7588606" y="4627077"/>
                  <a:pt x="7420831" y="4672628"/>
                  <a:pt x="7162264" y="4651514"/>
                </a:cubicBezTo>
                <a:cubicBezTo>
                  <a:pt x="6903697" y="4630400"/>
                  <a:pt x="6798045" y="4673505"/>
                  <a:pt x="6668775" y="4651514"/>
                </a:cubicBezTo>
                <a:cubicBezTo>
                  <a:pt x="6539505" y="4629523"/>
                  <a:pt x="6437993" y="4661156"/>
                  <a:pt x="6261979" y="4651514"/>
                </a:cubicBezTo>
                <a:cubicBezTo>
                  <a:pt x="6085965" y="4641872"/>
                  <a:pt x="6051735" y="4661569"/>
                  <a:pt x="5855184" y="4651514"/>
                </a:cubicBezTo>
                <a:cubicBezTo>
                  <a:pt x="5658633" y="4641459"/>
                  <a:pt x="5397773" y="4655603"/>
                  <a:pt x="5275001" y="4651514"/>
                </a:cubicBezTo>
                <a:cubicBezTo>
                  <a:pt x="5152229" y="4647425"/>
                  <a:pt x="5004302" y="4632765"/>
                  <a:pt x="4868205" y="4651514"/>
                </a:cubicBezTo>
                <a:cubicBezTo>
                  <a:pt x="4732108" y="4670263"/>
                  <a:pt x="4558225" y="4655854"/>
                  <a:pt x="4374716" y="4651514"/>
                </a:cubicBezTo>
                <a:cubicBezTo>
                  <a:pt x="4191207" y="4647174"/>
                  <a:pt x="4117818" y="4670041"/>
                  <a:pt x="3967921" y="4651514"/>
                </a:cubicBezTo>
                <a:cubicBezTo>
                  <a:pt x="3818025" y="4632987"/>
                  <a:pt x="3626917" y="4655912"/>
                  <a:pt x="3474432" y="4651514"/>
                </a:cubicBezTo>
                <a:cubicBezTo>
                  <a:pt x="3321947" y="4647116"/>
                  <a:pt x="3167710" y="4627979"/>
                  <a:pt x="2894248" y="4651514"/>
                </a:cubicBezTo>
                <a:cubicBezTo>
                  <a:pt x="2620786" y="4675049"/>
                  <a:pt x="2594465" y="4639384"/>
                  <a:pt x="2487453" y="4651514"/>
                </a:cubicBezTo>
                <a:cubicBezTo>
                  <a:pt x="2380441" y="4663644"/>
                  <a:pt x="2242322" y="4662015"/>
                  <a:pt x="2080658" y="4651514"/>
                </a:cubicBezTo>
                <a:cubicBezTo>
                  <a:pt x="1918995" y="4641013"/>
                  <a:pt x="1786190" y="4677019"/>
                  <a:pt x="1500474" y="4651514"/>
                </a:cubicBezTo>
                <a:cubicBezTo>
                  <a:pt x="1214758" y="4626009"/>
                  <a:pt x="1211364" y="4639385"/>
                  <a:pt x="1093679" y="4651514"/>
                </a:cubicBezTo>
                <a:cubicBezTo>
                  <a:pt x="975995" y="4663643"/>
                  <a:pt x="475135" y="4668573"/>
                  <a:pt x="0" y="4651514"/>
                </a:cubicBezTo>
                <a:cubicBezTo>
                  <a:pt x="26129" y="4386085"/>
                  <a:pt x="-5630" y="4093452"/>
                  <a:pt x="0" y="3893982"/>
                </a:cubicBezTo>
                <a:cubicBezTo>
                  <a:pt x="5630" y="3694512"/>
                  <a:pt x="-18463" y="3491802"/>
                  <a:pt x="0" y="3229480"/>
                </a:cubicBezTo>
                <a:cubicBezTo>
                  <a:pt x="18463" y="2967158"/>
                  <a:pt x="22486" y="2723188"/>
                  <a:pt x="0" y="2518463"/>
                </a:cubicBezTo>
                <a:cubicBezTo>
                  <a:pt x="-22486" y="2313738"/>
                  <a:pt x="-1953" y="2121394"/>
                  <a:pt x="0" y="1807445"/>
                </a:cubicBezTo>
                <a:cubicBezTo>
                  <a:pt x="1953" y="1493496"/>
                  <a:pt x="26948" y="1462768"/>
                  <a:pt x="0" y="1189459"/>
                </a:cubicBezTo>
                <a:cubicBezTo>
                  <a:pt x="-26948" y="916150"/>
                  <a:pt x="-18010" y="807714"/>
                  <a:pt x="0" y="617987"/>
                </a:cubicBezTo>
                <a:cubicBezTo>
                  <a:pt x="18010" y="428260"/>
                  <a:pt x="-7966" y="281856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0C230"/>
            </a:solidFill>
            <a:extLst>
              <a:ext uri="{C807C97D-BFC1-408E-A445-0C87EB9F89A2}">
                <ask:lineSketchStyleProps xmlns:ask="http://schemas.microsoft.com/office/drawing/2018/sketchyshapes" sd="10579455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442539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76E3-7568-3FB1-CA21-D98B6431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98" y="218660"/>
            <a:ext cx="8726556" cy="1213610"/>
          </a:xfrm>
        </p:spPr>
        <p:txBody>
          <a:bodyPr/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FC0A4-76EC-975E-0FC0-3D6D889B4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98" y="1665288"/>
            <a:ext cx="8726556" cy="3960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5E76-82A0-894D-8046-BAB212EF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D8981-586C-9450-1AA9-DB9ECC9C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4CD2A-8497-7993-0CF2-2CA33BB8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985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D295-C855-242D-61DD-75C1DFD4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7626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DB0E8-AC83-971D-D9E0-07BEE5AA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14212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FE01E-BD69-E594-6AE9-EAC34DC51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59432-7693-7A40-88EC-35CF7A717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34AB0-6351-8817-CD92-5FC32DA6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41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C93FBDE6-699B-4C12-BE52-E3FD79ADB6CA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87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B21C-671D-1424-0A3F-1C2BE16F9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49" y="1541532"/>
            <a:ext cx="4164497" cy="4093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D050-EE55-4594-EBAA-589EBB909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3630" y="1541532"/>
            <a:ext cx="4164497" cy="4093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0F1E5-2CA6-637D-5CAE-EAFF0A315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D4990-56F3-ABDB-D584-497133B7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BCB44-37E7-4CF3-34FC-91E9CE64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F0FAD4-FB44-E48B-2B1F-E83FA2C4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98" y="218660"/>
            <a:ext cx="8726556" cy="1213610"/>
          </a:xfrm>
        </p:spPr>
        <p:txBody>
          <a:bodyPr/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31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327BD-2A02-29C2-2F7A-A23B41118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215" y="1497805"/>
            <a:ext cx="4242818" cy="73432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AB703-31F9-30C5-1D1D-FA4AB8382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2215" y="2321718"/>
            <a:ext cx="4242818" cy="32839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3D908-7783-54D1-7B2A-0206A6567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8967" y="1497805"/>
            <a:ext cx="424281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674376-6956-5178-A69B-E4AEC733B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8967" y="2321718"/>
            <a:ext cx="4242818" cy="32839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BDEAEE-30CD-E1D7-EA0B-296668A6F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1EC6E9-9FBD-F4F3-B9DB-D82A77BF8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8D36A-8853-60E7-1E3F-0B254A83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A961D6-06C7-B90E-5450-6773EDA2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98" y="218660"/>
            <a:ext cx="8726556" cy="1213610"/>
          </a:xfrm>
        </p:spPr>
        <p:txBody>
          <a:bodyPr/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6204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9BA29-E078-E11D-2761-0816B0F4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C3333-2293-D0BE-567E-8744DA2F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F52C8-35BC-7BA4-9386-48326DC0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217DA1-806E-629D-7A8B-2B385570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98" y="218660"/>
            <a:ext cx="8726556" cy="1213610"/>
          </a:xfrm>
        </p:spPr>
        <p:txBody>
          <a:bodyPr/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624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A92127-B5C8-7E37-4305-A39E439D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D703F-F30F-9B98-B77B-6088CF1EC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C0972-B0FB-DD7C-BC5A-B7DA6DDE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276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C9D-7BE5-C634-5540-23E28D04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B27ED-4506-B099-2BD9-459E100DC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08883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45487-546B-3CF2-7F00-15540F9EA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48863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6FC33-136A-FCF9-B4FB-799A0D574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C4008-71CB-EEAA-4036-CF2C4BE32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5B605-34F3-17EE-A118-A1CA8F73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5391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583A8-F7BA-165A-4629-3D07C922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0FBF54-96F0-278C-3FE3-D88A90DB4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5009" y="457200"/>
            <a:ext cx="4629150" cy="50292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DF612-9929-36B0-9F23-9B4B42B24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429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E15BB-212A-5A86-731E-A3089C7A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FFE4E-C652-F335-1AA8-1137073BC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190E0-8773-7E19-724A-EE3D31FF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092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EB953-D9BA-C277-0CA9-8E2935A47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B038C-80A4-C8D4-B8AB-D596169F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B0E6F-BE58-1DED-0071-4A511B2F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DD931-F3C1-1B89-513E-7C3D3687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342404-26B0-3CE4-DF5B-80582E412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98" y="218660"/>
            <a:ext cx="8726556" cy="1213610"/>
          </a:xfrm>
        </p:spPr>
        <p:txBody>
          <a:bodyPr/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615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D94F5F-235F-21F6-4B10-AB573C0B3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35308"/>
            <a:ext cx="1971675" cy="5200789"/>
          </a:xfrm>
          <a:ln>
            <a:noFill/>
          </a:ln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52152-C496-08CC-76C5-D589C4F0B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35308"/>
            <a:ext cx="5800725" cy="52306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18ACF-BC40-55E5-5D69-82131B5C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D07E3-5419-F95B-1A0E-87DDC662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B6D83-4000-4C6F-91E6-1519006F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86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47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48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347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3FBDE6-699B-4C12-BE52-E3FD79ADB6CA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8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1D14F846-7B76-464D-86DD-B37F67E6A02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52F4F442-EFF4-4B10-A0EC-23CEB9D3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86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56167" y="260648"/>
            <a:ext cx="8564305" cy="216024"/>
            <a:chOff x="256167" y="260648"/>
            <a:chExt cx="8564305" cy="216024"/>
          </a:xfrm>
        </p:grpSpPr>
        <p:sp>
          <p:nvSpPr>
            <p:cNvPr id="8" name="Rectangle 7"/>
            <p:cNvSpPr/>
            <p:nvPr/>
          </p:nvSpPr>
          <p:spPr>
            <a:xfrm>
              <a:off x="256167" y="260648"/>
              <a:ext cx="2808312" cy="216024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29550" y="260648"/>
              <a:ext cx="2808312" cy="2160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2160" y="260648"/>
              <a:ext cx="2808312" cy="2160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6" y="6165304"/>
            <a:ext cx="6149826" cy="55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150366" y="492324"/>
            <a:ext cx="2027775" cy="1482502"/>
            <a:chOff x="188651" y="6530"/>
            <a:chExt cx="2027775" cy="14825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6" t="8576" r="11080" b="18364"/>
            <a:stretch/>
          </p:blipFill>
          <p:spPr>
            <a:xfrm>
              <a:off x="424267" y="6530"/>
              <a:ext cx="1792159" cy="148250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9359" b="62700" l="18901" r="386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5" t="36757" r="60730" b="36668"/>
            <a:stretch/>
          </p:blipFill>
          <p:spPr>
            <a:xfrm>
              <a:off x="188651" y="398980"/>
              <a:ext cx="471232" cy="531819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18" y="602425"/>
            <a:ext cx="1644774" cy="109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79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9" r:id="rId3"/>
    <p:sldLayoutId id="2147484109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423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4F846-7B76-464D-86DD-B37F67E6A02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4F442-EFF4-4B10-A0EC-23CEB9D33D5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6" y="6165304"/>
            <a:ext cx="6149826" cy="55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256167" y="260648"/>
            <a:ext cx="8564305" cy="216024"/>
            <a:chOff x="256167" y="260648"/>
            <a:chExt cx="8564305" cy="216024"/>
          </a:xfrm>
        </p:grpSpPr>
        <p:sp>
          <p:nvSpPr>
            <p:cNvPr id="10" name="Rectangle 9"/>
            <p:cNvSpPr/>
            <p:nvPr/>
          </p:nvSpPr>
          <p:spPr>
            <a:xfrm>
              <a:off x="256167" y="260648"/>
              <a:ext cx="2808312" cy="216024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29550" y="260648"/>
              <a:ext cx="2808312" cy="2160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12160" y="260648"/>
              <a:ext cx="2808312" cy="2160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2" y="548680"/>
            <a:ext cx="1253849" cy="70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57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4235" r:id="rId12"/>
    <p:sldLayoutId id="2147483900" r:id="rId13"/>
    <p:sldLayoutId id="2147483929" r:id="rId14"/>
    <p:sldLayoutId id="214748393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D8F1-6C0B-45DF-A3B7-24F9FE3B4A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ED908-1AF4-4F19-AA97-19BFFFCD6E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4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F0AD46-232F-3639-C5E0-941167FE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12" y="240311"/>
            <a:ext cx="8592377" cy="1159221"/>
          </a:xfrm>
          <a:custGeom>
            <a:avLst/>
            <a:gdLst>
              <a:gd name="connsiteX0" fmla="*/ 0 w 8592377"/>
              <a:gd name="connsiteY0" fmla="*/ 0 h 1159221"/>
              <a:gd name="connsiteX1" fmla="*/ 575028 w 8592377"/>
              <a:gd name="connsiteY1" fmla="*/ 0 h 1159221"/>
              <a:gd name="connsiteX2" fmla="*/ 978209 w 8592377"/>
              <a:gd name="connsiteY2" fmla="*/ 0 h 1159221"/>
              <a:gd name="connsiteX3" fmla="*/ 1381390 w 8592377"/>
              <a:gd name="connsiteY3" fmla="*/ 0 h 1159221"/>
              <a:gd name="connsiteX4" fmla="*/ 2214189 w 8592377"/>
              <a:gd name="connsiteY4" fmla="*/ 0 h 1159221"/>
              <a:gd name="connsiteX5" fmla="*/ 3046989 w 8592377"/>
              <a:gd name="connsiteY5" fmla="*/ 0 h 1159221"/>
              <a:gd name="connsiteX6" fmla="*/ 3793865 w 8592377"/>
              <a:gd name="connsiteY6" fmla="*/ 0 h 1159221"/>
              <a:gd name="connsiteX7" fmla="*/ 4282969 w 8592377"/>
              <a:gd name="connsiteY7" fmla="*/ 0 h 1159221"/>
              <a:gd name="connsiteX8" fmla="*/ 4772074 w 8592377"/>
              <a:gd name="connsiteY8" fmla="*/ 0 h 1159221"/>
              <a:gd name="connsiteX9" fmla="*/ 5518950 w 8592377"/>
              <a:gd name="connsiteY9" fmla="*/ 0 h 1159221"/>
              <a:gd name="connsiteX10" fmla="*/ 6179902 w 8592377"/>
              <a:gd name="connsiteY10" fmla="*/ 0 h 1159221"/>
              <a:gd name="connsiteX11" fmla="*/ 6669006 w 8592377"/>
              <a:gd name="connsiteY11" fmla="*/ 0 h 1159221"/>
              <a:gd name="connsiteX12" fmla="*/ 7415882 w 8592377"/>
              <a:gd name="connsiteY12" fmla="*/ 0 h 1159221"/>
              <a:gd name="connsiteX13" fmla="*/ 7990911 w 8592377"/>
              <a:gd name="connsiteY13" fmla="*/ 0 h 1159221"/>
              <a:gd name="connsiteX14" fmla="*/ 8592377 w 8592377"/>
              <a:gd name="connsiteY14" fmla="*/ 0 h 1159221"/>
              <a:gd name="connsiteX15" fmla="*/ 8592377 w 8592377"/>
              <a:gd name="connsiteY15" fmla="*/ 544834 h 1159221"/>
              <a:gd name="connsiteX16" fmla="*/ 8592377 w 8592377"/>
              <a:gd name="connsiteY16" fmla="*/ 1159221 h 1159221"/>
              <a:gd name="connsiteX17" fmla="*/ 8189196 w 8592377"/>
              <a:gd name="connsiteY17" fmla="*/ 1159221 h 1159221"/>
              <a:gd name="connsiteX18" fmla="*/ 7700092 w 8592377"/>
              <a:gd name="connsiteY18" fmla="*/ 1159221 h 1159221"/>
              <a:gd name="connsiteX19" fmla="*/ 7039140 w 8592377"/>
              <a:gd name="connsiteY19" fmla="*/ 1159221 h 1159221"/>
              <a:gd name="connsiteX20" fmla="*/ 6635959 w 8592377"/>
              <a:gd name="connsiteY20" fmla="*/ 1159221 h 1159221"/>
              <a:gd name="connsiteX21" fmla="*/ 6146854 w 8592377"/>
              <a:gd name="connsiteY21" fmla="*/ 1159221 h 1159221"/>
              <a:gd name="connsiteX22" fmla="*/ 5571826 w 8592377"/>
              <a:gd name="connsiteY22" fmla="*/ 1159221 h 1159221"/>
              <a:gd name="connsiteX23" fmla="*/ 4910874 w 8592377"/>
              <a:gd name="connsiteY23" fmla="*/ 1159221 h 1159221"/>
              <a:gd name="connsiteX24" fmla="*/ 4335846 w 8592377"/>
              <a:gd name="connsiteY24" fmla="*/ 1159221 h 1159221"/>
              <a:gd name="connsiteX25" fmla="*/ 3588970 w 8592377"/>
              <a:gd name="connsiteY25" fmla="*/ 1159221 h 1159221"/>
              <a:gd name="connsiteX26" fmla="*/ 2928018 w 8592377"/>
              <a:gd name="connsiteY26" fmla="*/ 1159221 h 1159221"/>
              <a:gd name="connsiteX27" fmla="*/ 2095218 w 8592377"/>
              <a:gd name="connsiteY27" fmla="*/ 1159221 h 1159221"/>
              <a:gd name="connsiteX28" fmla="*/ 1348342 w 8592377"/>
              <a:gd name="connsiteY28" fmla="*/ 1159221 h 1159221"/>
              <a:gd name="connsiteX29" fmla="*/ 859238 w 8592377"/>
              <a:gd name="connsiteY29" fmla="*/ 1159221 h 1159221"/>
              <a:gd name="connsiteX30" fmla="*/ 0 w 8592377"/>
              <a:gd name="connsiteY30" fmla="*/ 1159221 h 1159221"/>
              <a:gd name="connsiteX31" fmla="*/ 0 w 8592377"/>
              <a:gd name="connsiteY31" fmla="*/ 614387 h 1159221"/>
              <a:gd name="connsiteX32" fmla="*/ 0 w 8592377"/>
              <a:gd name="connsiteY32" fmla="*/ 0 h 115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592377" h="1159221" fill="none" extrusionOk="0">
                <a:moveTo>
                  <a:pt x="0" y="0"/>
                </a:moveTo>
                <a:cubicBezTo>
                  <a:pt x="179140" y="6418"/>
                  <a:pt x="438549" y="6589"/>
                  <a:pt x="575028" y="0"/>
                </a:cubicBezTo>
                <a:cubicBezTo>
                  <a:pt x="711507" y="-6589"/>
                  <a:pt x="863881" y="12768"/>
                  <a:pt x="978209" y="0"/>
                </a:cubicBezTo>
                <a:cubicBezTo>
                  <a:pt x="1092537" y="-12768"/>
                  <a:pt x="1196717" y="-16687"/>
                  <a:pt x="1381390" y="0"/>
                </a:cubicBezTo>
                <a:cubicBezTo>
                  <a:pt x="1566063" y="16687"/>
                  <a:pt x="1963106" y="-25239"/>
                  <a:pt x="2214189" y="0"/>
                </a:cubicBezTo>
                <a:cubicBezTo>
                  <a:pt x="2465272" y="25239"/>
                  <a:pt x="2829697" y="38591"/>
                  <a:pt x="3046989" y="0"/>
                </a:cubicBezTo>
                <a:cubicBezTo>
                  <a:pt x="3264281" y="-38591"/>
                  <a:pt x="3585728" y="36326"/>
                  <a:pt x="3793865" y="0"/>
                </a:cubicBezTo>
                <a:cubicBezTo>
                  <a:pt x="4002002" y="-36326"/>
                  <a:pt x="4100679" y="-10118"/>
                  <a:pt x="4282969" y="0"/>
                </a:cubicBezTo>
                <a:cubicBezTo>
                  <a:pt x="4465259" y="10118"/>
                  <a:pt x="4602175" y="984"/>
                  <a:pt x="4772074" y="0"/>
                </a:cubicBezTo>
                <a:cubicBezTo>
                  <a:pt x="4941973" y="-984"/>
                  <a:pt x="5203296" y="8364"/>
                  <a:pt x="5518950" y="0"/>
                </a:cubicBezTo>
                <a:cubicBezTo>
                  <a:pt x="5834604" y="-8364"/>
                  <a:pt x="5855209" y="10930"/>
                  <a:pt x="6179902" y="0"/>
                </a:cubicBezTo>
                <a:cubicBezTo>
                  <a:pt x="6504595" y="-10930"/>
                  <a:pt x="6485151" y="-13441"/>
                  <a:pt x="6669006" y="0"/>
                </a:cubicBezTo>
                <a:cubicBezTo>
                  <a:pt x="6852861" y="13441"/>
                  <a:pt x="7137779" y="-11835"/>
                  <a:pt x="7415882" y="0"/>
                </a:cubicBezTo>
                <a:cubicBezTo>
                  <a:pt x="7693985" y="11835"/>
                  <a:pt x="7812973" y="-26297"/>
                  <a:pt x="7990911" y="0"/>
                </a:cubicBezTo>
                <a:cubicBezTo>
                  <a:pt x="8168849" y="26297"/>
                  <a:pt x="8468085" y="22936"/>
                  <a:pt x="8592377" y="0"/>
                </a:cubicBezTo>
                <a:cubicBezTo>
                  <a:pt x="8596497" y="161666"/>
                  <a:pt x="8587172" y="301921"/>
                  <a:pt x="8592377" y="544834"/>
                </a:cubicBezTo>
                <a:cubicBezTo>
                  <a:pt x="8597582" y="787747"/>
                  <a:pt x="8578116" y="904230"/>
                  <a:pt x="8592377" y="1159221"/>
                </a:cubicBezTo>
                <a:cubicBezTo>
                  <a:pt x="8445146" y="1159445"/>
                  <a:pt x="8285363" y="1142329"/>
                  <a:pt x="8189196" y="1159221"/>
                </a:cubicBezTo>
                <a:cubicBezTo>
                  <a:pt x="8093029" y="1176113"/>
                  <a:pt x="7898314" y="1169068"/>
                  <a:pt x="7700092" y="1159221"/>
                </a:cubicBezTo>
                <a:cubicBezTo>
                  <a:pt x="7501870" y="1149374"/>
                  <a:pt x="7219448" y="1131417"/>
                  <a:pt x="7039140" y="1159221"/>
                </a:cubicBezTo>
                <a:cubicBezTo>
                  <a:pt x="6858832" y="1187025"/>
                  <a:pt x="6775506" y="1139077"/>
                  <a:pt x="6635959" y="1159221"/>
                </a:cubicBezTo>
                <a:cubicBezTo>
                  <a:pt x="6496412" y="1179365"/>
                  <a:pt x="6269321" y="1169083"/>
                  <a:pt x="6146854" y="1159221"/>
                </a:cubicBezTo>
                <a:cubicBezTo>
                  <a:pt x="6024387" y="1149359"/>
                  <a:pt x="5790956" y="1142463"/>
                  <a:pt x="5571826" y="1159221"/>
                </a:cubicBezTo>
                <a:cubicBezTo>
                  <a:pt x="5352696" y="1175979"/>
                  <a:pt x="5159599" y="1181176"/>
                  <a:pt x="4910874" y="1159221"/>
                </a:cubicBezTo>
                <a:cubicBezTo>
                  <a:pt x="4662149" y="1137266"/>
                  <a:pt x="4582615" y="1173815"/>
                  <a:pt x="4335846" y="1159221"/>
                </a:cubicBezTo>
                <a:cubicBezTo>
                  <a:pt x="4089077" y="1144627"/>
                  <a:pt x="3863218" y="1183508"/>
                  <a:pt x="3588970" y="1159221"/>
                </a:cubicBezTo>
                <a:cubicBezTo>
                  <a:pt x="3314722" y="1134934"/>
                  <a:pt x="3193458" y="1139061"/>
                  <a:pt x="2928018" y="1159221"/>
                </a:cubicBezTo>
                <a:cubicBezTo>
                  <a:pt x="2662578" y="1179381"/>
                  <a:pt x="2294031" y="1159229"/>
                  <a:pt x="2095218" y="1159221"/>
                </a:cubicBezTo>
                <a:cubicBezTo>
                  <a:pt x="1896405" y="1159213"/>
                  <a:pt x="1666870" y="1195912"/>
                  <a:pt x="1348342" y="1159221"/>
                </a:cubicBezTo>
                <a:cubicBezTo>
                  <a:pt x="1029814" y="1122530"/>
                  <a:pt x="1009782" y="1172382"/>
                  <a:pt x="859238" y="1159221"/>
                </a:cubicBezTo>
                <a:cubicBezTo>
                  <a:pt x="708694" y="1146060"/>
                  <a:pt x="290101" y="1147179"/>
                  <a:pt x="0" y="1159221"/>
                </a:cubicBezTo>
                <a:cubicBezTo>
                  <a:pt x="19549" y="971619"/>
                  <a:pt x="27235" y="860227"/>
                  <a:pt x="0" y="614387"/>
                </a:cubicBezTo>
                <a:cubicBezTo>
                  <a:pt x="-27235" y="368547"/>
                  <a:pt x="-13739" y="188153"/>
                  <a:pt x="0" y="0"/>
                </a:cubicBezTo>
                <a:close/>
              </a:path>
              <a:path w="8592377" h="1159221" stroke="0" extrusionOk="0">
                <a:moveTo>
                  <a:pt x="0" y="0"/>
                </a:moveTo>
                <a:cubicBezTo>
                  <a:pt x="126581" y="-7732"/>
                  <a:pt x="457675" y="-18750"/>
                  <a:pt x="575028" y="0"/>
                </a:cubicBezTo>
                <a:cubicBezTo>
                  <a:pt x="692381" y="18750"/>
                  <a:pt x="810742" y="-5296"/>
                  <a:pt x="978209" y="0"/>
                </a:cubicBezTo>
                <a:cubicBezTo>
                  <a:pt x="1145676" y="5296"/>
                  <a:pt x="1333896" y="-23007"/>
                  <a:pt x="1639161" y="0"/>
                </a:cubicBezTo>
                <a:cubicBezTo>
                  <a:pt x="1944426" y="23007"/>
                  <a:pt x="1892537" y="-17637"/>
                  <a:pt x="2128266" y="0"/>
                </a:cubicBezTo>
                <a:cubicBezTo>
                  <a:pt x="2363996" y="17637"/>
                  <a:pt x="2474760" y="8310"/>
                  <a:pt x="2789218" y="0"/>
                </a:cubicBezTo>
                <a:cubicBezTo>
                  <a:pt x="3103676" y="-8310"/>
                  <a:pt x="3143338" y="-25191"/>
                  <a:pt x="3364246" y="0"/>
                </a:cubicBezTo>
                <a:cubicBezTo>
                  <a:pt x="3585154" y="25191"/>
                  <a:pt x="3776972" y="30497"/>
                  <a:pt x="4111122" y="0"/>
                </a:cubicBezTo>
                <a:cubicBezTo>
                  <a:pt x="4445272" y="-30497"/>
                  <a:pt x="4413504" y="8467"/>
                  <a:pt x="4600226" y="0"/>
                </a:cubicBezTo>
                <a:cubicBezTo>
                  <a:pt x="4786948" y="-8467"/>
                  <a:pt x="4997717" y="13523"/>
                  <a:pt x="5347102" y="0"/>
                </a:cubicBezTo>
                <a:cubicBezTo>
                  <a:pt x="5696487" y="-13523"/>
                  <a:pt x="5688496" y="-9099"/>
                  <a:pt x="5836207" y="0"/>
                </a:cubicBezTo>
                <a:cubicBezTo>
                  <a:pt x="5983919" y="9099"/>
                  <a:pt x="6283383" y="40833"/>
                  <a:pt x="6669006" y="0"/>
                </a:cubicBezTo>
                <a:cubicBezTo>
                  <a:pt x="7054629" y="-40833"/>
                  <a:pt x="7155269" y="8688"/>
                  <a:pt x="7501806" y="0"/>
                </a:cubicBezTo>
                <a:cubicBezTo>
                  <a:pt x="7848343" y="-8688"/>
                  <a:pt x="8088282" y="-39685"/>
                  <a:pt x="8592377" y="0"/>
                </a:cubicBezTo>
                <a:cubicBezTo>
                  <a:pt x="8596073" y="257869"/>
                  <a:pt x="8590875" y="346646"/>
                  <a:pt x="8592377" y="602795"/>
                </a:cubicBezTo>
                <a:cubicBezTo>
                  <a:pt x="8593879" y="858945"/>
                  <a:pt x="8580825" y="956933"/>
                  <a:pt x="8592377" y="1159221"/>
                </a:cubicBezTo>
                <a:cubicBezTo>
                  <a:pt x="8362571" y="1152775"/>
                  <a:pt x="8147234" y="1144034"/>
                  <a:pt x="8017349" y="1159221"/>
                </a:cubicBezTo>
                <a:cubicBezTo>
                  <a:pt x="7887464" y="1174408"/>
                  <a:pt x="7512035" y="1166020"/>
                  <a:pt x="7356397" y="1159221"/>
                </a:cubicBezTo>
                <a:cubicBezTo>
                  <a:pt x="7200759" y="1152422"/>
                  <a:pt x="7044114" y="1158633"/>
                  <a:pt x="6781368" y="1159221"/>
                </a:cubicBezTo>
                <a:cubicBezTo>
                  <a:pt x="6518622" y="1159809"/>
                  <a:pt x="6310545" y="1193921"/>
                  <a:pt x="6034492" y="1159221"/>
                </a:cubicBezTo>
                <a:cubicBezTo>
                  <a:pt x="5758439" y="1124521"/>
                  <a:pt x="5780646" y="1168020"/>
                  <a:pt x="5545388" y="1159221"/>
                </a:cubicBezTo>
                <a:cubicBezTo>
                  <a:pt x="5310130" y="1150422"/>
                  <a:pt x="5284673" y="1138661"/>
                  <a:pt x="5056283" y="1159221"/>
                </a:cubicBezTo>
                <a:cubicBezTo>
                  <a:pt x="4827893" y="1179781"/>
                  <a:pt x="4603548" y="1143563"/>
                  <a:pt x="4309408" y="1159221"/>
                </a:cubicBezTo>
                <a:cubicBezTo>
                  <a:pt x="4015268" y="1174879"/>
                  <a:pt x="4009667" y="1150708"/>
                  <a:pt x="3820303" y="1159221"/>
                </a:cubicBezTo>
                <a:cubicBezTo>
                  <a:pt x="3630939" y="1167734"/>
                  <a:pt x="3558316" y="1171303"/>
                  <a:pt x="3417122" y="1159221"/>
                </a:cubicBezTo>
                <a:cubicBezTo>
                  <a:pt x="3275928" y="1147139"/>
                  <a:pt x="3129412" y="1168997"/>
                  <a:pt x="3013941" y="1159221"/>
                </a:cubicBezTo>
                <a:cubicBezTo>
                  <a:pt x="2898470" y="1149445"/>
                  <a:pt x="2417644" y="1144235"/>
                  <a:pt x="2181142" y="1159221"/>
                </a:cubicBezTo>
                <a:cubicBezTo>
                  <a:pt x="1944640" y="1174207"/>
                  <a:pt x="1862434" y="1165810"/>
                  <a:pt x="1606114" y="1159221"/>
                </a:cubicBezTo>
                <a:cubicBezTo>
                  <a:pt x="1349794" y="1152632"/>
                  <a:pt x="1179539" y="1140396"/>
                  <a:pt x="859238" y="1159221"/>
                </a:cubicBezTo>
                <a:cubicBezTo>
                  <a:pt x="538937" y="1178046"/>
                  <a:pt x="195674" y="1128501"/>
                  <a:pt x="0" y="1159221"/>
                </a:cubicBezTo>
                <a:cubicBezTo>
                  <a:pt x="12000" y="1022377"/>
                  <a:pt x="-13427" y="872538"/>
                  <a:pt x="0" y="614387"/>
                </a:cubicBezTo>
                <a:cubicBezTo>
                  <a:pt x="13427" y="356236"/>
                  <a:pt x="14147" y="296250"/>
                  <a:pt x="0" y="0"/>
                </a:cubicBezTo>
                <a:close/>
              </a:path>
            </a:pathLst>
          </a:custGeom>
          <a:ln w="38100">
            <a:solidFill>
              <a:srgbClr val="F0C230"/>
            </a:solidFill>
            <a:extLst>
              <a:ext uri="{C807C97D-BFC1-408E-A445-0C87EB9F89A2}">
                <ask:lineSketchStyleProps xmlns:ask="http://schemas.microsoft.com/office/drawing/2018/sketchyshapes" sd="29644841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9571C-D207-D8CE-1CDF-C1898CBAD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637866"/>
            <a:ext cx="8592378" cy="3924558"/>
          </a:xfrm>
          <a:custGeom>
            <a:avLst/>
            <a:gdLst>
              <a:gd name="connsiteX0" fmla="*/ 0 w 8592378"/>
              <a:gd name="connsiteY0" fmla="*/ 0 h 3924558"/>
              <a:gd name="connsiteX1" fmla="*/ 403181 w 8592378"/>
              <a:gd name="connsiteY1" fmla="*/ 0 h 3924558"/>
              <a:gd name="connsiteX2" fmla="*/ 1064133 w 8592378"/>
              <a:gd name="connsiteY2" fmla="*/ 0 h 3924558"/>
              <a:gd name="connsiteX3" fmla="*/ 1896933 w 8592378"/>
              <a:gd name="connsiteY3" fmla="*/ 0 h 3924558"/>
              <a:gd name="connsiteX4" fmla="*/ 2471961 w 8592378"/>
              <a:gd name="connsiteY4" fmla="*/ 0 h 3924558"/>
              <a:gd name="connsiteX5" fmla="*/ 3132913 w 8592378"/>
              <a:gd name="connsiteY5" fmla="*/ 0 h 3924558"/>
              <a:gd name="connsiteX6" fmla="*/ 3707942 w 8592378"/>
              <a:gd name="connsiteY6" fmla="*/ 0 h 3924558"/>
              <a:gd name="connsiteX7" fmla="*/ 4540741 w 8592378"/>
              <a:gd name="connsiteY7" fmla="*/ 0 h 3924558"/>
              <a:gd name="connsiteX8" fmla="*/ 5029846 w 8592378"/>
              <a:gd name="connsiteY8" fmla="*/ 0 h 3924558"/>
              <a:gd name="connsiteX9" fmla="*/ 5776722 w 8592378"/>
              <a:gd name="connsiteY9" fmla="*/ 0 h 3924558"/>
              <a:gd name="connsiteX10" fmla="*/ 6351750 w 8592378"/>
              <a:gd name="connsiteY10" fmla="*/ 0 h 3924558"/>
              <a:gd name="connsiteX11" fmla="*/ 7098626 w 8592378"/>
              <a:gd name="connsiteY11" fmla="*/ 0 h 3924558"/>
              <a:gd name="connsiteX12" fmla="*/ 7845502 w 8592378"/>
              <a:gd name="connsiteY12" fmla="*/ 0 h 3924558"/>
              <a:gd name="connsiteX13" fmla="*/ 8592378 w 8592378"/>
              <a:gd name="connsiteY13" fmla="*/ 0 h 3924558"/>
              <a:gd name="connsiteX14" fmla="*/ 8592378 w 8592378"/>
              <a:gd name="connsiteY14" fmla="*/ 536356 h 3924558"/>
              <a:gd name="connsiteX15" fmla="*/ 8592378 w 8592378"/>
              <a:gd name="connsiteY15" fmla="*/ 1151204 h 3924558"/>
              <a:gd name="connsiteX16" fmla="*/ 8592378 w 8592378"/>
              <a:gd name="connsiteY16" fmla="*/ 1805297 h 3924558"/>
              <a:gd name="connsiteX17" fmla="*/ 8592378 w 8592378"/>
              <a:gd name="connsiteY17" fmla="*/ 2380899 h 3924558"/>
              <a:gd name="connsiteX18" fmla="*/ 8592378 w 8592378"/>
              <a:gd name="connsiteY18" fmla="*/ 2995746 h 3924558"/>
              <a:gd name="connsiteX19" fmla="*/ 8592378 w 8592378"/>
              <a:gd name="connsiteY19" fmla="*/ 3924558 h 3924558"/>
              <a:gd name="connsiteX20" fmla="*/ 7759578 w 8592378"/>
              <a:gd name="connsiteY20" fmla="*/ 3924558 h 3924558"/>
              <a:gd name="connsiteX21" fmla="*/ 7012702 w 8592378"/>
              <a:gd name="connsiteY21" fmla="*/ 3924558 h 3924558"/>
              <a:gd name="connsiteX22" fmla="*/ 6265826 w 8592378"/>
              <a:gd name="connsiteY22" fmla="*/ 3924558 h 3924558"/>
              <a:gd name="connsiteX23" fmla="*/ 5433027 w 8592378"/>
              <a:gd name="connsiteY23" fmla="*/ 3924558 h 3924558"/>
              <a:gd name="connsiteX24" fmla="*/ 4943922 w 8592378"/>
              <a:gd name="connsiteY24" fmla="*/ 3924558 h 3924558"/>
              <a:gd name="connsiteX25" fmla="*/ 4282970 w 8592378"/>
              <a:gd name="connsiteY25" fmla="*/ 3924558 h 3924558"/>
              <a:gd name="connsiteX26" fmla="*/ 3793865 w 8592378"/>
              <a:gd name="connsiteY26" fmla="*/ 3924558 h 3924558"/>
              <a:gd name="connsiteX27" fmla="*/ 3390685 w 8592378"/>
              <a:gd name="connsiteY27" fmla="*/ 3924558 h 3924558"/>
              <a:gd name="connsiteX28" fmla="*/ 2815656 w 8592378"/>
              <a:gd name="connsiteY28" fmla="*/ 3924558 h 3924558"/>
              <a:gd name="connsiteX29" fmla="*/ 2154704 w 8592378"/>
              <a:gd name="connsiteY29" fmla="*/ 3924558 h 3924558"/>
              <a:gd name="connsiteX30" fmla="*/ 1751523 w 8592378"/>
              <a:gd name="connsiteY30" fmla="*/ 3924558 h 3924558"/>
              <a:gd name="connsiteX31" fmla="*/ 1090571 w 8592378"/>
              <a:gd name="connsiteY31" fmla="*/ 3924558 h 3924558"/>
              <a:gd name="connsiteX32" fmla="*/ 0 w 8592378"/>
              <a:gd name="connsiteY32" fmla="*/ 3924558 h 3924558"/>
              <a:gd name="connsiteX33" fmla="*/ 0 w 8592378"/>
              <a:gd name="connsiteY33" fmla="*/ 3309711 h 3924558"/>
              <a:gd name="connsiteX34" fmla="*/ 0 w 8592378"/>
              <a:gd name="connsiteY34" fmla="*/ 2655618 h 3924558"/>
              <a:gd name="connsiteX35" fmla="*/ 0 w 8592378"/>
              <a:gd name="connsiteY35" fmla="*/ 2040770 h 3924558"/>
              <a:gd name="connsiteX36" fmla="*/ 0 w 8592378"/>
              <a:gd name="connsiteY36" fmla="*/ 1504414 h 3924558"/>
              <a:gd name="connsiteX37" fmla="*/ 0 w 8592378"/>
              <a:gd name="connsiteY37" fmla="*/ 928812 h 3924558"/>
              <a:gd name="connsiteX38" fmla="*/ 0 w 8592378"/>
              <a:gd name="connsiteY38" fmla="*/ 0 h 392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592378" h="3924558" fill="none" extrusionOk="0">
                <a:moveTo>
                  <a:pt x="0" y="0"/>
                </a:moveTo>
                <a:cubicBezTo>
                  <a:pt x="151305" y="-17190"/>
                  <a:pt x="266140" y="-10243"/>
                  <a:pt x="403181" y="0"/>
                </a:cubicBezTo>
                <a:cubicBezTo>
                  <a:pt x="540222" y="10243"/>
                  <a:pt x="897325" y="27943"/>
                  <a:pt x="1064133" y="0"/>
                </a:cubicBezTo>
                <a:cubicBezTo>
                  <a:pt x="1230941" y="-27943"/>
                  <a:pt x="1693101" y="19966"/>
                  <a:pt x="1896933" y="0"/>
                </a:cubicBezTo>
                <a:cubicBezTo>
                  <a:pt x="2100765" y="-19966"/>
                  <a:pt x="2280755" y="-6638"/>
                  <a:pt x="2471961" y="0"/>
                </a:cubicBezTo>
                <a:cubicBezTo>
                  <a:pt x="2663167" y="6638"/>
                  <a:pt x="2892606" y="-21046"/>
                  <a:pt x="3132913" y="0"/>
                </a:cubicBezTo>
                <a:cubicBezTo>
                  <a:pt x="3373220" y="21046"/>
                  <a:pt x="3511231" y="-15433"/>
                  <a:pt x="3707942" y="0"/>
                </a:cubicBezTo>
                <a:cubicBezTo>
                  <a:pt x="3904653" y="15433"/>
                  <a:pt x="4146852" y="10518"/>
                  <a:pt x="4540741" y="0"/>
                </a:cubicBezTo>
                <a:cubicBezTo>
                  <a:pt x="4934630" y="-10518"/>
                  <a:pt x="4918638" y="-12188"/>
                  <a:pt x="5029846" y="0"/>
                </a:cubicBezTo>
                <a:cubicBezTo>
                  <a:pt x="5141054" y="12188"/>
                  <a:pt x="5500640" y="10841"/>
                  <a:pt x="5776722" y="0"/>
                </a:cubicBezTo>
                <a:cubicBezTo>
                  <a:pt x="6052804" y="-10841"/>
                  <a:pt x="6212510" y="7562"/>
                  <a:pt x="6351750" y="0"/>
                </a:cubicBezTo>
                <a:cubicBezTo>
                  <a:pt x="6490990" y="-7562"/>
                  <a:pt x="6916711" y="20131"/>
                  <a:pt x="7098626" y="0"/>
                </a:cubicBezTo>
                <a:cubicBezTo>
                  <a:pt x="7280541" y="-20131"/>
                  <a:pt x="7569190" y="5503"/>
                  <a:pt x="7845502" y="0"/>
                </a:cubicBezTo>
                <a:cubicBezTo>
                  <a:pt x="8121814" y="-5503"/>
                  <a:pt x="8296373" y="-7512"/>
                  <a:pt x="8592378" y="0"/>
                </a:cubicBezTo>
                <a:cubicBezTo>
                  <a:pt x="8590480" y="212563"/>
                  <a:pt x="8585486" y="380435"/>
                  <a:pt x="8592378" y="536356"/>
                </a:cubicBezTo>
                <a:cubicBezTo>
                  <a:pt x="8599270" y="692277"/>
                  <a:pt x="8608574" y="997401"/>
                  <a:pt x="8592378" y="1151204"/>
                </a:cubicBezTo>
                <a:cubicBezTo>
                  <a:pt x="8576182" y="1305007"/>
                  <a:pt x="8620806" y="1480475"/>
                  <a:pt x="8592378" y="1805297"/>
                </a:cubicBezTo>
                <a:cubicBezTo>
                  <a:pt x="8563950" y="2130119"/>
                  <a:pt x="8576452" y="2227298"/>
                  <a:pt x="8592378" y="2380899"/>
                </a:cubicBezTo>
                <a:cubicBezTo>
                  <a:pt x="8608304" y="2534500"/>
                  <a:pt x="8577294" y="2792795"/>
                  <a:pt x="8592378" y="2995746"/>
                </a:cubicBezTo>
                <a:cubicBezTo>
                  <a:pt x="8607462" y="3198697"/>
                  <a:pt x="8589905" y="3508696"/>
                  <a:pt x="8592378" y="3924558"/>
                </a:cubicBezTo>
                <a:cubicBezTo>
                  <a:pt x="8195060" y="3925823"/>
                  <a:pt x="7957463" y="3915247"/>
                  <a:pt x="7759578" y="3924558"/>
                </a:cubicBezTo>
                <a:cubicBezTo>
                  <a:pt x="7561693" y="3933869"/>
                  <a:pt x="7321441" y="3945542"/>
                  <a:pt x="7012702" y="3924558"/>
                </a:cubicBezTo>
                <a:cubicBezTo>
                  <a:pt x="6703963" y="3903574"/>
                  <a:pt x="6457141" y="3923350"/>
                  <a:pt x="6265826" y="3924558"/>
                </a:cubicBezTo>
                <a:cubicBezTo>
                  <a:pt x="6074511" y="3925766"/>
                  <a:pt x="5718068" y="3886066"/>
                  <a:pt x="5433027" y="3924558"/>
                </a:cubicBezTo>
                <a:cubicBezTo>
                  <a:pt x="5147986" y="3963050"/>
                  <a:pt x="5142892" y="3918863"/>
                  <a:pt x="4943922" y="3924558"/>
                </a:cubicBezTo>
                <a:cubicBezTo>
                  <a:pt x="4744953" y="3930253"/>
                  <a:pt x="4549673" y="3909882"/>
                  <a:pt x="4282970" y="3924558"/>
                </a:cubicBezTo>
                <a:cubicBezTo>
                  <a:pt x="4016267" y="3939234"/>
                  <a:pt x="3897677" y="3935517"/>
                  <a:pt x="3793865" y="3924558"/>
                </a:cubicBezTo>
                <a:cubicBezTo>
                  <a:pt x="3690054" y="3913599"/>
                  <a:pt x="3590907" y="3944582"/>
                  <a:pt x="3390685" y="3924558"/>
                </a:cubicBezTo>
                <a:cubicBezTo>
                  <a:pt x="3190463" y="3904534"/>
                  <a:pt x="3030036" y="3939114"/>
                  <a:pt x="2815656" y="3924558"/>
                </a:cubicBezTo>
                <a:cubicBezTo>
                  <a:pt x="2601276" y="3910002"/>
                  <a:pt x="2478092" y="3902033"/>
                  <a:pt x="2154704" y="3924558"/>
                </a:cubicBezTo>
                <a:cubicBezTo>
                  <a:pt x="1831316" y="3947083"/>
                  <a:pt x="1855636" y="3938223"/>
                  <a:pt x="1751523" y="3924558"/>
                </a:cubicBezTo>
                <a:cubicBezTo>
                  <a:pt x="1647410" y="3910893"/>
                  <a:pt x="1348996" y="3906113"/>
                  <a:pt x="1090571" y="3924558"/>
                </a:cubicBezTo>
                <a:cubicBezTo>
                  <a:pt x="832146" y="3943003"/>
                  <a:pt x="296814" y="3900454"/>
                  <a:pt x="0" y="3924558"/>
                </a:cubicBezTo>
                <a:cubicBezTo>
                  <a:pt x="8497" y="3641638"/>
                  <a:pt x="6771" y="3434126"/>
                  <a:pt x="0" y="3309711"/>
                </a:cubicBezTo>
                <a:cubicBezTo>
                  <a:pt x="-6771" y="3185296"/>
                  <a:pt x="-21532" y="2814071"/>
                  <a:pt x="0" y="2655618"/>
                </a:cubicBezTo>
                <a:cubicBezTo>
                  <a:pt x="21532" y="2497165"/>
                  <a:pt x="-23393" y="2183010"/>
                  <a:pt x="0" y="2040770"/>
                </a:cubicBezTo>
                <a:cubicBezTo>
                  <a:pt x="23393" y="1898530"/>
                  <a:pt x="-22712" y="1679486"/>
                  <a:pt x="0" y="1504414"/>
                </a:cubicBezTo>
                <a:cubicBezTo>
                  <a:pt x="22712" y="1329342"/>
                  <a:pt x="4013" y="1153313"/>
                  <a:pt x="0" y="928812"/>
                </a:cubicBezTo>
                <a:cubicBezTo>
                  <a:pt x="-4013" y="704311"/>
                  <a:pt x="-26559" y="246569"/>
                  <a:pt x="0" y="0"/>
                </a:cubicBezTo>
                <a:close/>
              </a:path>
              <a:path w="8592378" h="3924558" stroke="0" extrusionOk="0">
                <a:moveTo>
                  <a:pt x="0" y="0"/>
                </a:moveTo>
                <a:cubicBezTo>
                  <a:pt x="167059" y="10148"/>
                  <a:pt x="451053" y="-32054"/>
                  <a:pt x="660952" y="0"/>
                </a:cubicBezTo>
                <a:cubicBezTo>
                  <a:pt x="870851" y="32054"/>
                  <a:pt x="1028249" y="4536"/>
                  <a:pt x="1235981" y="0"/>
                </a:cubicBezTo>
                <a:cubicBezTo>
                  <a:pt x="1443713" y="-4536"/>
                  <a:pt x="1885060" y="6675"/>
                  <a:pt x="2068780" y="0"/>
                </a:cubicBezTo>
                <a:cubicBezTo>
                  <a:pt x="2252500" y="-6675"/>
                  <a:pt x="2536552" y="14201"/>
                  <a:pt x="2815656" y="0"/>
                </a:cubicBezTo>
                <a:cubicBezTo>
                  <a:pt x="3094760" y="-14201"/>
                  <a:pt x="3301800" y="14170"/>
                  <a:pt x="3476608" y="0"/>
                </a:cubicBezTo>
                <a:cubicBezTo>
                  <a:pt x="3651416" y="-14170"/>
                  <a:pt x="4013718" y="-13911"/>
                  <a:pt x="4223484" y="0"/>
                </a:cubicBezTo>
                <a:cubicBezTo>
                  <a:pt x="4433250" y="13911"/>
                  <a:pt x="4724467" y="-3665"/>
                  <a:pt x="4970360" y="0"/>
                </a:cubicBezTo>
                <a:cubicBezTo>
                  <a:pt x="5216253" y="3665"/>
                  <a:pt x="5458919" y="-35428"/>
                  <a:pt x="5717236" y="0"/>
                </a:cubicBezTo>
                <a:cubicBezTo>
                  <a:pt x="5975553" y="35428"/>
                  <a:pt x="5950007" y="17985"/>
                  <a:pt x="6120417" y="0"/>
                </a:cubicBezTo>
                <a:cubicBezTo>
                  <a:pt x="6290827" y="-17985"/>
                  <a:pt x="6696783" y="2127"/>
                  <a:pt x="6953217" y="0"/>
                </a:cubicBezTo>
                <a:cubicBezTo>
                  <a:pt x="7209651" y="-2127"/>
                  <a:pt x="7214953" y="-3869"/>
                  <a:pt x="7356397" y="0"/>
                </a:cubicBezTo>
                <a:cubicBezTo>
                  <a:pt x="7497841" y="3869"/>
                  <a:pt x="7644021" y="-1614"/>
                  <a:pt x="7759578" y="0"/>
                </a:cubicBezTo>
                <a:cubicBezTo>
                  <a:pt x="7875135" y="1614"/>
                  <a:pt x="8350959" y="7017"/>
                  <a:pt x="8592378" y="0"/>
                </a:cubicBezTo>
                <a:cubicBezTo>
                  <a:pt x="8592531" y="188272"/>
                  <a:pt x="8565797" y="385834"/>
                  <a:pt x="8592378" y="575602"/>
                </a:cubicBezTo>
                <a:cubicBezTo>
                  <a:pt x="8618959" y="765370"/>
                  <a:pt x="8622857" y="905475"/>
                  <a:pt x="8592378" y="1190449"/>
                </a:cubicBezTo>
                <a:cubicBezTo>
                  <a:pt x="8561899" y="1475423"/>
                  <a:pt x="8577273" y="1620974"/>
                  <a:pt x="8592378" y="1844542"/>
                </a:cubicBezTo>
                <a:cubicBezTo>
                  <a:pt x="8607483" y="2068110"/>
                  <a:pt x="8569547" y="2335257"/>
                  <a:pt x="8592378" y="2459390"/>
                </a:cubicBezTo>
                <a:cubicBezTo>
                  <a:pt x="8615209" y="2583523"/>
                  <a:pt x="8620983" y="2848637"/>
                  <a:pt x="8592378" y="3034992"/>
                </a:cubicBezTo>
                <a:cubicBezTo>
                  <a:pt x="8563773" y="3221347"/>
                  <a:pt x="8630140" y="3654370"/>
                  <a:pt x="8592378" y="3924558"/>
                </a:cubicBezTo>
                <a:cubicBezTo>
                  <a:pt x="8461780" y="3913731"/>
                  <a:pt x="8240139" y="3937042"/>
                  <a:pt x="8017350" y="3924558"/>
                </a:cubicBezTo>
                <a:cubicBezTo>
                  <a:pt x="7794561" y="3912074"/>
                  <a:pt x="7627246" y="3943443"/>
                  <a:pt x="7270474" y="3924558"/>
                </a:cubicBezTo>
                <a:cubicBezTo>
                  <a:pt x="6913702" y="3905673"/>
                  <a:pt x="6784094" y="3942753"/>
                  <a:pt x="6437674" y="3924558"/>
                </a:cubicBezTo>
                <a:cubicBezTo>
                  <a:pt x="6091254" y="3906363"/>
                  <a:pt x="5991671" y="3942181"/>
                  <a:pt x="5862646" y="3924558"/>
                </a:cubicBezTo>
                <a:cubicBezTo>
                  <a:pt x="5733621" y="3906935"/>
                  <a:pt x="5304116" y="3901850"/>
                  <a:pt x="5029846" y="3924558"/>
                </a:cubicBezTo>
                <a:cubicBezTo>
                  <a:pt x="4755576" y="3947266"/>
                  <a:pt x="4686479" y="3916618"/>
                  <a:pt x="4540741" y="3924558"/>
                </a:cubicBezTo>
                <a:cubicBezTo>
                  <a:pt x="4395003" y="3932498"/>
                  <a:pt x="4017021" y="3926231"/>
                  <a:pt x="3707942" y="3924558"/>
                </a:cubicBezTo>
                <a:cubicBezTo>
                  <a:pt x="3398863" y="3922885"/>
                  <a:pt x="3203333" y="3949731"/>
                  <a:pt x="2875142" y="3924558"/>
                </a:cubicBezTo>
                <a:cubicBezTo>
                  <a:pt x="2546951" y="3899385"/>
                  <a:pt x="2551497" y="3901037"/>
                  <a:pt x="2300113" y="3924558"/>
                </a:cubicBezTo>
                <a:cubicBezTo>
                  <a:pt x="2048729" y="3948079"/>
                  <a:pt x="1804842" y="3920974"/>
                  <a:pt x="1467314" y="3924558"/>
                </a:cubicBezTo>
                <a:cubicBezTo>
                  <a:pt x="1129786" y="3928142"/>
                  <a:pt x="1136252" y="3894763"/>
                  <a:pt x="806362" y="3924558"/>
                </a:cubicBezTo>
                <a:cubicBezTo>
                  <a:pt x="476472" y="3954353"/>
                  <a:pt x="163235" y="3963888"/>
                  <a:pt x="0" y="3924558"/>
                </a:cubicBezTo>
                <a:cubicBezTo>
                  <a:pt x="11866" y="3689583"/>
                  <a:pt x="-18344" y="3412942"/>
                  <a:pt x="0" y="3270465"/>
                </a:cubicBezTo>
                <a:cubicBezTo>
                  <a:pt x="18344" y="3127988"/>
                  <a:pt x="-21782" y="2873148"/>
                  <a:pt x="0" y="2537881"/>
                </a:cubicBezTo>
                <a:cubicBezTo>
                  <a:pt x="21782" y="2202614"/>
                  <a:pt x="-16829" y="2106638"/>
                  <a:pt x="0" y="1844542"/>
                </a:cubicBezTo>
                <a:cubicBezTo>
                  <a:pt x="16829" y="1582446"/>
                  <a:pt x="-19914" y="1345973"/>
                  <a:pt x="0" y="1190449"/>
                </a:cubicBezTo>
                <a:cubicBezTo>
                  <a:pt x="19914" y="1034925"/>
                  <a:pt x="-6642" y="848704"/>
                  <a:pt x="0" y="654093"/>
                </a:cubicBezTo>
                <a:cubicBezTo>
                  <a:pt x="6642" y="459482"/>
                  <a:pt x="28769" y="180011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2575786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F43A8-74F7-832A-359B-F959A359A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789E2-2043-447A-9F6B-5EDF3FA6E4A0}" type="datetimeFigureOut">
              <a:rPr lang="en-GB" smtClean="0"/>
              <a:t>24/04/2023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77F22-FF6E-7764-364D-B93E75993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EAB85-4E89-BA9B-CB73-A5C946EF1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FC3DA-C119-4203-8CF5-D4C8AC273A6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F3226F9B-D140-FA82-AAF6-973365FEAF4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70" y="5562424"/>
            <a:ext cx="1704561" cy="1295576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31AE2044-4BFD-52BE-8A89-2D388EA74A4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502"/>
            <a:ext cx="1831285" cy="11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8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3087"/>
          </a:solidFill>
          <a:latin typeface="Bahnschrift SemiBold" panose="020B0502040204020203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Bahnschrift SemiLight" panose="020B0502040204020203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 SemiLight" panose="020B050204020402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Bahnschrift SemiLight" panose="020B050204020402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Bahnschrift SemiLight" panose="020B050204020402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Bahnschrift SemiLight" panose="020B050204020402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llie.Okeeffe@nhs.net" TargetMode="Externa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A465-8303-14B8-5D6D-C9BEDE6C7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Coaching For All: A Supercharging Coaching Event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E51DA-F49E-B648-DAED-C5722F527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587" y="3730229"/>
            <a:ext cx="6858000" cy="939743"/>
          </a:xfrm>
        </p:spPr>
        <p:txBody>
          <a:bodyPr>
            <a:normAutofit/>
          </a:bodyPr>
          <a:lstStyle/>
          <a:p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April 2023, Engineer’s House</a:t>
            </a:r>
          </a:p>
          <a:p>
            <a:r>
              <a:rPr lang="en-GB" sz="1800" dirty="0"/>
              <a:t>For any queries please contact </a:t>
            </a:r>
            <a:r>
              <a:rPr lang="en-GB" sz="1800" dirty="0">
                <a:hlinkClick r:id="rId2"/>
              </a:rPr>
              <a:t>Millie.OKeeffe@nhs.net</a:t>
            </a: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5045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500" y="188640"/>
            <a:ext cx="8467049" cy="93610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000" dirty="0"/>
              <a:t>Blob Trees – Group Activity </a:t>
            </a:r>
          </a:p>
        </p:txBody>
      </p:sp>
      <p:sp>
        <p:nvSpPr>
          <p:cNvPr id="6" name="AutoShape 4" descr="https://ukc-powerpoint.officeapps.live.com/pods/GetClipboardImage.ashx?Id=172f38b4-e2d4-41c2-9db4-76fbe99124b1&amp;DC=GUK5&amp;pkey=8e65152c-8a6d-4a3a-87eb-b74b87c933b8&amp;wdwaccluster=GUK5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26" y="1943648"/>
            <a:ext cx="2273120" cy="322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4E0528-1B02-80C2-785F-2C4DA867E8CD}"/>
              </a:ext>
            </a:extLst>
          </p:cNvPr>
          <p:cNvSpPr txBox="1"/>
          <p:nvPr/>
        </p:nvSpPr>
        <p:spPr>
          <a:xfrm>
            <a:off x="7405786" y="5834643"/>
            <a:ext cx="1424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Created by Pip Wilson &amp; Ian Long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7F89C2-5425-791B-FDF2-053AA7F9B925}"/>
              </a:ext>
            </a:extLst>
          </p:cNvPr>
          <p:cNvSpPr txBox="1"/>
          <p:nvPr/>
        </p:nvSpPr>
        <p:spPr>
          <a:xfrm>
            <a:off x="680484" y="2105247"/>
            <a:ext cx="47102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Task 1</a:t>
            </a:r>
            <a:r>
              <a:rPr lang="en-US" sz="2400" dirty="0"/>
              <a:t> – Take on the role of the coachee and place your person on the tree.</a:t>
            </a:r>
          </a:p>
          <a:p>
            <a:r>
              <a:rPr lang="en-US" sz="2400" dirty="0"/>
              <a:t>Explain why you have put your person where you have on the tree</a:t>
            </a:r>
          </a:p>
          <a:p>
            <a:endParaRPr lang="en-US" sz="2400" dirty="0"/>
          </a:p>
          <a:p>
            <a:r>
              <a:rPr lang="en-US" sz="2400" b="1" dirty="0"/>
              <a:t>Tasks 2 </a:t>
            </a:r>
            <a:r>
              <a:rPr lang="en-US" sz="2400" dirty="0"/>
              <a:t>– Now take on the role of a coach and think about the questions you would now ask your coachee, once they have placed their person on the tree</a:t>
            </a:r>
          </a:p>
        </p:txBody>
      </p:sp>
    </p:spTree>
    <p:extLst>
      <p:ext uri="{BB962C8B-B14F-4D97-AF65-F5344CB8AC3E}">
        <p14:creationId xmlns:p14="http://schemas.microsoft.com/office/powerpoint/2010/main" val="285163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500" y="188640"/>
            <a:ext cx="8467049" cy="93610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000" dirty="0"/>
              <a:t>Additional Resources </a:t>
            </a:r>
          </a:p>
        </p:txBody>
      </p:sp>
      <p:sp>
        <p:nvSpPr>
          <p:cNvPr id="6" name="AutoShape 4" descr="https://ukc-powerpoint.officeapps.live.com/pods/GetClipboardImage.ashx?Id=172f38b4-e2d4-41c2-9db4-76fbe99124b1&amp;DC=GUK5&amp;pkey=8e65152c-8a6d-4a3a-87eb-b74b87c933b8&amp;wdwaccluster=GUK5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1B314B4-CC25-8947-82B2-2DC9AF7AB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49" y="1370419"/>
            <a:ext cx="1715111" cy="2173029"/>
          </a:xfrm>
          <a:prstGeom prst="rect">
            <a:avLst/>
          </a:prstGeom>
        </p:spPr>
      </p:pic>
      <p:pic>
        <p:nvPicPr>
          <p:cNvPr id="7" name="Picture 6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7CFE6EBE-78F3-5000-6510-C9B420E2F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1370419"/>
            <a:ext cx="1903154" cy="2525681"/>
          </a:xfrm>
          <a:prstGeom prst="rect">
            <a:avLst/>
          </a:prstGeom>
        </p:spPr>
      </p:pic>
      <p:pic>
        <p:nvPicPr>
          <p:cNvPr id="11" name="Picture 10" descr="A group of dolls&#10;&#10;Description automatically generated with medium confidence">
            <a:extLst>
              <a:ext uri="{FF2B5EF4-FFF2-40B4-BE49-F238E27FC236}">
                <a16:creationId xmlns:a16="http://schemas.microsoft.com/office/drawing/2014/main" id="{E7C64535-3963-722E-8290-39EE8C1D1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0419"/>
            <a:ext cx="4342669" cy="2875812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C112AB7B-8791-D8C5-446D-3EB83D8BB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0" y="4380614"/>
            <a:ext cx="4597481" cy="2288746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47BAFB2-EF19-1220-4534-4054896184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61" y="4380614"/>
            <a:ext cx="1505021" cy="209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5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AFD4B5-46B7-41EC-AA88-EA723B994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0" y="2043183"/>
            <a:ext cx="9132600" cy="361524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400" y="547071"/>
            <a:ext cx="9167648" cy="98559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lIns="91440" tIns="45720" rIns="91440" bIns="4572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cs typeface="Calibri"/>
              </a:rPr>
              <a:t>Creative Coaching Techniques</a:t>
            </a:r>
          </a:p>
        </p:txBody>
      </p:sp>
    </p:spTree>
    <p:extLst>
      <p:ext uri="{BB962C8B-B14F-4D97-AF65-F5344CB8AC3E}">
        <p14:creationId xmlns:p14="http://schemas.microsoft.com/office/powerpoint/2010/main" val="394893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-28781" y="194629"/>
            <a:ext cx="9144000" cy="98559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bg1"/>
                </a:solidFill>
              </a:rPr>
              <a:t>Welcome &amp; Introductions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3FBBF9E-6222-A279-790F-8F7E27DBD7D0}"/>
              </a:ext>
            </a:extLst>
          </p:cNvPr>
          <p:cNvSpPr/>
          <p:nvPr/>
        </p:nvSpPr>
        <p:spPr>
          <a:xfrm>
            <a:off x="4532332" y="1283372"/>
            <a:ext cx="3931183" cy="1740526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297503-2265-EA82-8780-6F023B702E1E}"/>
              </a:ext>
            </a:extLst>
          </p:cNvPr>
          <p:cNvSpPr txBox="1"/>
          <p:nvPr/>
        </p:nvSpPr>
        <p:spPr>
          <a:xfrm>
            <a:off x="4423504" y="1264187"/>
            <a:ext cx="414883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cs typeface="Calibri"/>
              </a:rPr>
              <a:t>What creative coaching techniques do you use?</a:t>
            </a:r>
          </a:p>
        </p:txBody>
      </p:sp>
      <p:pic>
        <p:nvPicPr>
          <p:cNvPr id="1028" name="Picture 4" descr="What is Executive Coaching? | ATD">
            <a:extLst>
              <a:ext uri="{FF2B5EF4-FFF2-40B4-BE49-F238E27FC236}">
                <a16:creationId xmlns:a16="http://schemas.microsoft.com/office/drawing/2014/main" id="{856BB515-E6B4-805B-4240-290DAC04F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977" y="3307813"/>
            <a:ext cx="3572665" cy="25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21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500" y="188640"/>
            <a:ext cx="8467049" cy="93610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000" dirty="0"/>
              <a:t>Why Creative Coaching?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154" y="3978130"/>
            <a:ext cx="1267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Providing a different perspective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2638" y="4255129"/>
            <a:ext cx="143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Unblocking Ideas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6566" y="4255129"/>
            <a:ext cx="1410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Unlocking potential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91872" y="4261422"/>
            <a:ext cx="153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Enabling free flow of ideas</a:t>
            </a:r>
          </a:p>
        </p:txBody>
      </p:sp>
      <p:sp>
        <p:nvSpPr>
          <p:cNvPr id="13" name="AutoShape 2" descr="Head With Gears In Brain Illustration 49910032 - Megapi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4" descr="Head With Gears In Brain Illustration 49910032 - Megapix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855" y="1964602"/>
            <a:ext cx="1395499" cy="14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38" y="1964602"/>
            <a:ext cx="1386926" cy="13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66" y="1865403"/>
            <a:ext cx="1650984" cy="165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6" y="1865403"/>
            <a:ext cx="1184522" cy="162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32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500" y="188640"/>
            <a:ext cx="8467049" cy="93610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000" dirty="0"/>
              <a:t>Techniques for us to explore </a:t>
            </a:r>
          </a:p>
        </p:txBody>
      </p:sp>
      <p:sp>
        <p:nvSpPr>
          <p:cNvPr id="6" name="AutoShape 4" descr="https://ukc-powerpoint.officeapps.live.com/pods/GetClipboardImage.ashx?Id=172f38b4-e2d4-41c2-9db4-76fbe99124b1&amp;DC=GUK5&amp;pkey=8e65152c-8a6d-4a3a-87eb-b74b87c933b8&amp;wdwaccluster=GUK5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65125" y="1855960"/>
            <a:ext cx="8465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Using pictures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Using space in a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Chair work (perceptual positioning)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Using diagrams</a:t>
            </a:r>
          </a:p>
        </p:txBody>
      </p:sp>
    </p:spTree>
    <p:extLst>
      <p:ext uri="{BB962C8B-B14F-4D97-AF65-F5344CB8AC3E}">
        <p14:creationId xmlns:p14="http://schemas.microsoft.com/office/powerpoint/2010/main" val="85486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500" y="188640"/>
            <a:ext cx="8467049" cy="93610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000" dirty="0"/>
              <a:t>Using Pictures </a:t>
            </a:r>
          </a:p>
        </p:txBody>
      </p:sp>
      <p:sp>
        <p:nvSpPr>
          <p:cNvPr id="6" name="AutoShape 4" descr="https://ukc-powerpoint.officeapps.live.com/pods/GetClipboardImage.ashx?Id=172f38b4-e2d4-41c2-9db4-76fbe99124b1&amp;DC=GUK5&amp;pkey=8e65152c-8a6d-4a3a-87eb-b74b87c933b8&amp;wdwaccluster=GUK5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A group of cards on a table&#10;&#10;Description automatically generated with low confidence">
            <a:extLst>
              <a:ext uri="{FF2B5EF4-FFF2-40B4-BE49-F238E27FC236}">
                <a16:creationId xmlns:a16="http://schemas.microsoft.com/office/drawing/2014/main" id="{12DF4C55-6E30-B476-5D63-2F7F7C375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91" y="1446027"/>
            <a:ext cx="6020265" cy="504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2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500" y="188640"/>
            <a:ext cx="8467049" cy="93610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000" dirty="0"/>
              <a:t>Using space in a room </a:t>
            </a:r>
          </a:p>
        </p:txBody>
      </p:sp>
      <p:sp>
        <p:nvSpPr>
          <p:cNvPr id="6" name="AutoShape 4" descr="https://ukc-powerpoint.officeapps.live.com/pods/GetClipboardImage.ashx?Id=172f38b4-e2d4-41c2-9db4-76fbe99124b1&amp;DC=GUK5&amp;pkey=8e65152c-8a6d-4a3a-87eb-b74b87c933b8&amp;wdwaccluster=GUK5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C18B0-8BF7-5E4B-E501-428466256885}"/>
              </a:ext>
            </a:extLst>
          </p:cNvPr>
          <p:cNvSpPr txBox="1"/>
          <p:nvPr/>
        </p:nvSpPr>
        <p:spPr>
          <a:xfrm>
            <a:off x="659219" y="1594884"/>
            <a:ext cx="807011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Use space for visualization</a:t>
            </a:r>
          </a:p>
          <a:p>
            <a:pPr marL="342900" indent="-342900">
              <a:buAutoNum type="arabicPeriod"/>
            </a:pPr>
            <a:r>
              <a:rPr lang="en-US" sz="2400" b="1" dirty="0"/>
              <a:t>Choose a space that represents ‘now’</a:t>
            </a:r>
          </a:p>
          <a:p>
            <a:r>
              <a:rPr lang="en-US" sz="2400" dirty="0"/>
              <a:t> - How does it feel? What is going on in the present?</a:t>
            </a:r>
          </a:p>
          <a:p>
            <a:r>
              <a:rPr lang="en-US" sz="2400" dirty="0"/>
              <a:t> - What do you want to achieve? What is ahead of you?</a:t>
            </a:r>
          </a:p>
          <a:p>
            <a:r>
              <a:rPr lang="en-US" sz="2400" dirty="0"/>
              <a:t>2. </a:t>
            </a:r>
            <a:r>
              <a:rPr lang="en-US" sz="2400" b="1" dirty="0"/>
              <a:t>Choose another space in the room that represents a time in the future when you have achieved your goal.</a:t>
            </a:r>
          </a:p>
          <a:p>
            <a:r>
              <a:rPr lang="en-US" sz="2400" dirty="0"/>
              <a:t> - How are you in this moment? What do you notice about your body language, your posture, your breathing? What is going on for you?</a:t>
            </a:r>
          </a:p>
          <a:p>
            <a:r>
              <a:rPr lang="en-US" sz="2400" dirty="0"/>
              <a:t> - What has helped you to get here?</a:t>
            </a:r>
          </a:p>
          <a:p>
            <a:r>
              <a:rPr lang="en-US" sz="2400" dirty="0"/>
              <a:t> - As you look back to the other place in the room, what resources have enabled you on your journey?</a:t>
            </a:r>
          </a:p>
        </p:txBody>
      </p:sp>
    </p:spTree>
    <p:extLst>
      <p:ext uri="{BB962C8B-B14F-4D97-AF65-F5344CB8AC3E}">
        <p14:creationId xmlns:p14="http://schemas.microsoft.com/office/powerpoint/2010/main" val="142782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500" y="188640"/>
            <a:ext cx="8467049" cy="93610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000" dirty="0"/>
              <a:t>Chair Work  </a:t>
            </a:r>
          </a:p>
        </p:txBody>
      </p:sp>
      <p:sp>
        <p:nvSpPr>
          <p:cNvPr id="6" name="AutoShape 4" descr="https://ukc-powerpoint.officeapps.live.com/pods/GetClipboardImage.ashx?Id=172f38b4-e2d4-41c2-9db4-76fbe99124b1&amp;DC=GUK5&amp;pkey=8e65152c-8a6d-4a3a-87eb-b74b87c933b8&amp;wdwaccluster=GUK5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 descr="A drawing of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95FBFAB4-1616-A728-BACC-133DF3F4E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56" y="2421109"/>
            <a:ext cx="4038379" cy="2286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F38772-5884-BD1E-E865-B432C661956B}"/>
              </a:ext>
            </a:extLst>
          </p:cNvPr>
          <p:cNvSpPr txBox="1"/>
          <p:nvPr/>
        </p:nvSpPr>
        <p:spPr>
          <a:xfrm>
            <a:off x="363500" y="1509823"/>
            <a:ext cx="43573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Often used to work through conflict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Ask the coachee to sit opposite the empty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 they want to say? No holding back. What do they want the other person to know, do and feel?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they holding back?</a:t>
            </a:r>
          </a:p>
          <a:p>
            <a:r>
              <a:rPr lang="en-US" dirty="0"/>
              <a:t>2.   Ask the coachee to now sit in the opposite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might the other person have experienced as you said what you wanted?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key words?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was your body language saying?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was important about your tone?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 you imagine they felt as you spoke? </a:t>
            </a:r>
          </a:p>
        </p:txBody>
      </p:sp>
    </p:spTree>
    <p:extLst>
      <p:ext uri="{BB962C8B-B14F-4D97-AF65-F5344CB8AC3E}">
        <p14:creationId xmlns:p14="http://schemas.microsoft.com/office/powerpoint/2010/main" val="381705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500" y="188640"/>
            <a:ext cx="8467049" cy="93610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000" dirty="0"/>
              <a:t>Blob Trees </a:t>
            </a:r>
          </a:p>
        </p:txBody>
      </p:sp>
      <p:sp>
        <p:nvSpPr>
          <p:cNvPr id="6" name="AutoShape 4" descr="https://ukc-powerpoint.officeapps.live.com/pods/GetClipboardImage.ashx?Id=172f38b4-e2d4-41c2-9db4-76fbe99124b1&amp;DC=GUK5&amp;pkey=8e65152c-8a6d-4a3a-87eb-b74b87c933b8&amp;wdwaccluster=GUK5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01" y="1443918"/>
            <a:ext cx="3286247" cy="466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4E0528-1B02-80C2-785F-2C4DA867E8CD}"/>
              </a:ext>
            </a:extLst>
          </p:cNvPr>
          <p:cNvSpPr txBox="1"/>
          <p:nvPr/>
        </p:nvSpPr>
        <p:spPr>
          <a:xfrm>
            <a:off x="7405786" y="5834643"/>
            <a:ext cx="1424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Created by Pip Wilson &amp; Ian Long</a:t>
            </a:r>
          </a:p>
        </p:txBody>
      </p:sp>
    </p:spTree>
    <p:extLst>
      <p:ext uri="{BB962C8B-B14F-4D97-AF65-F5344CB8AC3E}">
        <p14:creationId xmlns:p14="http://schemas.microsoft.com/office/powerpoint/2010/main" val="18933030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SLIDO_APP_VERSION" val="1.2.1.2721"/>
  <p:tag name="SLIDO_PRESENTATION_ID" val="00000000-0000-0000-0000-000000000000"/>
  <p:tag name="SLIDO_EVENT_UUID" val="8f01810f-5679-4ef1-9c67-26d78b61770b"/>
  <p:tag name="SLIDO_EVENT_SECTION_UUID" val="37430b9a-06d0-4d79-85cc-ba04f978bc0b"/>
  <p:tag name="ARTICULATE_SLIDE_COUNT" val="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paring for difficult staff conversations v2" id="{22A5194B-8612-443D-BB59-5D48E21D6656}" vid="{E4140836-CA06-4343-80F6-1CC420D5896C}"/>
    </a:ext>
  </a:extLst>
</a:theme>
</file>

<file path=ppt/theme/theme3.xml><?xml version="1.0" encoding="utf-8"?>
<a:theme xmlns:a="http://schemas.openxmlformats.org/drawingml/2006/main" name="2_Appraisal training Feb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praisal training Feb22" id="{321A5402-2CBC-4915-8147-E890A59496A4}" vid="{A97B8E14-D1E0-4871-AE0C-7CE8B7D87EE0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5d4da1-6dd2-4f3d-9ab4-22496567a306" xsi:nil="true"/>
    <lcf76f155ced4ddcb4097134ff3c332f xmlns="eb684c8b-d114-4490-969c-2b43757c143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14F637F190E4DBC2B2A07CFEC1DF0" ma:contentTypeVersion="16" ma:contentTypeDescription="Create a new document." ma:contentTypeScope="" ma:versionID="42c035f577ed9d1ba9fbbdbcb00a6f36">
  <xsd:schema xmlns:xsd="http://www.w3.org/2001/XMLSchema" xmlns:xs="http://www.w3.org/2001/XMLSchema" xmlns:p="http://schemas.microsoft.com/office/2006/metadata/properties" xmlns:ns2="eb684c8b-d114-4490-969c-2b43757c1439" xmlns:ns3="4a5d4da1-6dd2-4f3d-9ab4-22496567a306" targetNamespace="http://schemas.microsoft.com/office/2006/metadata/properties" ma:root="true" ma:fieldsID="5e1ae60d1f44510a303bca743ede5ed2" ns2:_="" ns3:_="">
    <xsd:import namespace="eb684c8b-d114-4490-969c-2b43757c1439"/>
    <xsd:import namespace="4a5d4da1-6dd2-4f3d-9ab4-22496567a3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84c8b-d114-4490-969c-2b43757c14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d4da1-6dd2-4f3d-9ab4-22496567a30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6e7f19-c71f-4ca5-8c26-0025a8117e72}" ma:internalName="TaxCatchAll" ma:showField="CatchAllData" ma:web="4a5d4da1-6dd2-4f3d-9ab4-22496567a3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262E1C-8CED-49DC-A095-085C6D2359A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b684c8b-d114-4490-969c-2b43757c1439"/>
    <ds:schemaRef ds:uri="http://schemas.microsoft.com/office/infopath/2007/PartnerControls"/>
    <ds:schemaRef ds:uri="4a5d4da1-6dd2-4f3d-9ab4-22496567a30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BB5CAD0-1F0B-42F6-9A48-81352CEDCA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DDE649-EF23-4C01-AC32-8531A50A4DF3}">
  <ds:schemaRefs>
    <ds:schemaRef ds:uri="4a5d4da1-6dd2-4f3d-9ab4-22496567a306"/>
    <ds:schemaRef ds:uri="eb684c8b-d114-4490-969c-2b43757c14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3754</TotalTime>
  <Words>459</Words>
  <Application>Microsoft Office PowerPoint</Application>
  <PresentationFormat>On-screen Show (4:3)</PresentationFormat>
  <Paragraphs>63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Bahnschrift SemiBold</vt:lpstr>
      <vt:lpstr>Bahnschrift SemiLight</vt:lpstr>
      <vt:lpstr>Calibri</vt:lpstr>
      <vt:lpstr>Office Theme</vt:lpstr>
      <vt:lpstr>Custom Design</vt:lpstr>
      <vt:lpstr>2_Appraisal training Feb22</vt:lpstr>
      <vt:lpstr>1_Office Theme</vt:lpstr>
      <vt:lpstr>Coaching For All: A Supercharging Coaching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Waring, Laurence</dc:creator>
  <cp:lastModifiedBy>O'KEEFFE, Millie (NHS BRISTOL, NORTH SOMERSET AND SOUTH GLOUCESTERSHIRE ICB - 15C)</cp:lastModifiedBy>
  <cp:revision>694</cp:revision>
  <cp:lastPrinted>2022-06-13T12:52:53Z</cp:lastPrinted>
  <dcterms:created xsi:type="dcterms:W3CDTF">2022-02-14T10:20:40Z</dcterms:created>
  <dcterms:modified xsi:type="dcterms:W3CDTF">2023-04-24T14:18:41Z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1E2083A8-2289-446C-A892-36D59C98289D</vt:lpwstr>
  </property>
  <property fmtid="{D5CDD505-2E9C-101B-9397-08002B2CF9AE}" pid="3" name="ArticulatePath">
    <vt:lpwstr>Motivating Teams</vt:lpwstr>
  </property>
  <property fmtid="{D5CDD505-2E9C-101B-9397-08002B2CF9AE}" pid="4" name="SlidoAppVersion">
    <vt:lpwstr>1.2.1.2721</vt:lpwstr>
  </property>
  <property fmtid="{D5CDD505-2E9C-101B-9397-08002B2CF9AE}" pid="5" name="ContentTypeId">
    <vt:lpwstr>0x01010068814F637F190E4DBC2B2A07CFEC1DF0</vt:lpwstr>
  </property>
  <property fmtid="{D5CDD505-2E9C-101B-9397-08002B2CF9AE}" pid="6" name="MediaServiceImageTags">
    <vt:lpwstr/>
  </property>
</Properties>
</file>