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60" r:id="rId5"/>
    <p:sldId id="265" r:id="rId6"/>
    <p:sldId id="264" r:id="rId7"/>
    <p:sldId id="267" r:id="rId8"/>
    <p:sldId id="266" r:id="rId9"/>
    <p:sldId id="258" r:id="rId10"/>
    <p:sldId id="263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230"/>
    <a:srgbClr val="003087"/>
    <a:srgbClr val="00A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B0360-7179-45B2-B4F3-0551B219BEF9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D3D4-4390-4A70-B2C2-BAA6B3911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6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“聽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,” 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the Chinese character for “listen,” consists of six components. The six components in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聽” 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are: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耳”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(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ear),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王”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(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king),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十”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(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ten),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目”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(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eye),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一”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(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one), and “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Inter"/>
              </a:rPr>
              <a:t>心”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Inter"/>
              </a:rPr>
              <a:t>(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heart).</a:t>
            </a:r>
          </a:p>
          <a:p>
            <a:pPr algn="l"/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You can interpret these six components as follows:</a:t>
            </a:r>
          </a:p>
          <a:p>
            <a:pPr algn="l"/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When you listen,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you use an </a:t>
            </a: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ear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 to hear 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while treating the other like a </a:t>
            </a: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king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 (or while using a </a:t>
            </a: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kingly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 mind to listen)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with the focus of </a:t>
            </a: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ten</a:t>
            </a:r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eyes</a:t>
            </a:r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and the feeling of </a:t>
            </a: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one</a:t>
            </a:r>
            <a:r>
              <a:rPr lang="en-GB" b="0" i="0" dirty="0">
                <a:solidFill>
                  <a:srgbClr val="374151"/>
                </a:solidFill>
                <a:effectLst/>
                <a:latin typeface="Inter"/>
              </a:rPr>
              <a:t> united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74151"/>
                </a:solidFill>
                <a:effectLst/>
                <a:latin typeface="Inter"/>
              </a:rPr>
              <a:t>heart.</a:t>
            </a:r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5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38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60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7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https://www.ipeccoaching.com/hubfs/What%20is%20Coaching%20-%20iPEC%20Coach%20Training.pdf pg.10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AD3D4-4390-4A70-B2C2-BAA6B391104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AF7C7-3211-9B7C-3471-9495325D9EE2}"/>
              </a:ext>
            </a:extLst>
          </p:cNvPr>
          <p:cNvSpPr/>
          <p:nvPr userDrawn="1"/>
        </p:nvSpPr>
        <p:spPr>
          <a:xfrm>
            <a:off x="0" y="1051685"/>
            <a:ext cx="12192000" cy="2586037"/>
          </a:xfrm>
          <a:prstGeom prst="rect">
            <a:avLst/>
          </a:prstGeom>
          <a:solidFill>
            <a:srgbClr val="00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8D6C8-B3B9-84DA-9004-16EACFF72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782" y="1041746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6F22B-FF3D-A996-F6D2-4EA65654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782" y="3830639"/>
            <a:ext cx="9144000" cy="113892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3087"/>
                </a:solidFill>
                <a:latin typeface="Bahnschrift Semi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4ED3E-1112-7EF0-632C-D419078A06D4}"/>
              </a:ext>
            </a:extLst>
          </p:cNvPr>
          <p:cNvSpPr/>
          <p:nvPr userDrawn="1"/>
        </p:nvSpPr>
        <p:spPr>
          <a:xfrm>
            <a:off x="318052" y="695739"/>
            <a:ext cx="11559209" cy="4651514"/>
          </a:xfrm>
          <a:custGeom>
            <a:avLst/>
            <a:gdLst>
              <a:gd name="connsiteX0" fmla="*/ 0 w 11559209"/>
              <a:gd name="connsiteY0" fmla="*/ 0 h 4651514"/>
              <a:gd name="connsiteX1" fmla="*/ 564361 w 11559209"/>
              <a:gd name="connsiteY1" fmla="*/ 0 h 4651514"/>
              <a:gd name="connsiteX2" fmla="*/ 1359907 w 11559209"/>
              <a:gd name="connsiteY2" fmla="*/ 0 h 4651514"/>
              <a:gd name="connsiteX3" fmla="*/ 1924268 w 11559209"/>
              <a:gd name="connsiteY3" fmla="*/ 0 h 4651514"/>
              <a:gd name="connsiteX4" fmla="*/ 2604222 w 11559209"/>
              <a:gd name="connsiteY4" fmla="*/ 0 h 4651514"/>
              <a:gd name="connsiteX5" fmla="*/ 2937399 w 11559209"/>
              <a:gd name="connsiteY5" fmla="*/ 0 h 4651514"/>
              <a:gd name="connsiteX6" fmla="*/ 3617352 w 11559209"/>
              <a:gd name="connsiteY6" fmla="*/ 0 h 4651514"/>
              <a:gd name="connsiteX7" fmla="*/ 4412898 w 11559209"/>
              <a:gd name="connsiteY7" fmla="*/ 0 h 4651514"/>
              <a:gd name="connsiteX8" fmla="*/ 4861667 w 11559209"/>
              <a:gd name="connsiteY8" fmla="*/ 0 h 4651514"/>
              <a:gd name="connsiteX9" fmla="*/ 5772805 w 11559209"/>
              <a:gd name="connsiteY9" fmla="*/ 0 h 4651514"/>
              <a:gd name="connsiteX10" fmla="*/ 6568351 w 11559209"/>
              <a:gd name="connsiteY10" fmla="*/ 0 h 4651514"/>
              <a:gd name="connsiteX11" fmla="*/ 7363896 w 11559209"/>
              <a:gd name="connsiteY11" fmla="*/ 0 h 4651514"/>
              <a:gd name="connsiteX12" fmla="*/ 7697073 w 11559209"/>
              <a:gd name="connsiteY12" fmla="*/ 0 h 4651514"/>
              <a:gd name="connsiteX13" fmla="*/ 8608211 w 11559209"/>
              <a:gd name="connsiteY13" fmla="*/ 0 h 4651514"/>
              <a:gd name="connsiteX14" fmla="*/ 9403756 w 11559209"/>
              <a:gd name="connsiteY14" fmla="*/ 0 h 4651514"/>
              <a:gd name="connsiteX15" fmla="*/ 10314894 w 11559209"/>
              <a:gd name="connsiteY15" fmla="*/ 0 h 4651514"/>
              <a:gd name="connsiteX16" fmla="*/ 10648071 w 11559209"/>
              <a:gd name="connsiteY16" fmla="*/ 0 h 4651514"/>
              <a:gd name="connsiteX17" fmla="*/ 11559209 w 11559209"/>
              <a:gd name="connsiteY17" fmla="*/ 0 h 4651514"/>
              <a:gd name="connsiteX18" fmla="*/ 11559209 w 11559209"/>
              <a:gd name="connsiteY18" fmla="*/ 711017 h 4651514"/>
              <a:gd name="connsiteX19" fmla="*/ 11559209 w 11559209"/>
              <a:gd name="connsiteY19" fmla="*/ 1422034 h 4651514"/>
              <a:gd name="connsiteX20" fmla="*/ 11559209 w 11559209"/>
              <a:gd name="connsiteY20" fmla="*/ 1993506 h 4651514"/>
              <a:gd name="connsiteX21" fmla="*/ 11559209 w 11559209"/>
              <a:gd name="connsiteY21" fmla="*/ 2751038 h 4651514"/>
              <a:gd name="connsiteX22" fmla="*/ 11559209 w 11559209"/>
              <a:gd name="connsiteY22" fmla="*/ 3369025 h 4651514"/>
              <a:gd name="connsiteX23" fmla="*/ 11559209 w 11559209"/>
              <a:gd name="connsiteY23" fmla="*/ 4080042 h 4651514"/>
              <a:gd name="connsiteX24" fmla="*/ 11559209 w 11559209"/>
              <a:gd name="connsiteY24" fmla="*/ 4651514 h 4651514"/>
              <a:gd name="connsiteX25" fmla="*/ 10648071 w 11559209"/>
              <a:gd name="connsiteY25" fmla="*/ 4651514 h 4651514"/>
              <a:gd name="connsiteX26" fmla="*/ 10083710 w 11559209"/>
              <a:gd name="connsiteY26" fmla="*/ 4651514 h 4651514"/>
              <a:gd name="connsiteX27" fmla="*/ 9750533 w 11559209"/>
              <a:gd name="connsiteY27" fmla="*/ 4651514 h 4651514"/>
              <a:gd name="connsiteX28" fmla="*/ 9301763 w 11559209"/>
              <a:gd name="connsiteY28" fmla="*/ 4651514 h 4651514"/>
              <a:gd name="connsiteX29" fmla="*/ 8968586 w 11559209"/>
              <a:gd name="connsiteY29" fmla="*/ 4651514 h 4651514"/>
              <a:gd name="connsiteX30" fmla="*/ 8519817 w 11559209"/>
              <a:gd name="connsiteY30" fmla="*/ 4651514 h 4651514"/>
              <a:gd name="connsiteX31" fmla="*/ 7955456 w 11559209"/>
              <a:gd name="connsiteY31" fmla="*/ 4651514 h 4651514"/>
              <a:gd name="connsiteX32" fmla="*/ 7622278 w 11559209"/>
              <a:gd name="connsiteY32" fmla="*/ 4651514 h 4651514"/>
              <a:gd name="connsiteX33" fmla="*/ 7289101 w 11559209"/>
              <a:gd name="connsiteY33" fmla="*/ 4651514 h 4651514"/>
              <a:gd name="connsiteX34" fmla="*/ 6724740 w 11559209"/>
              <a:gd name="connsiteY34" fmla="*/ 4651514 h 4651514"/>
              <a:gd name="connsiteX35" fmla="*/ 6391563 w 11559209"/>
              <a:gd name="connsiteY35" fmla="*/ 4651514 h 4651514"/>
              <a:gd name="connsiteX36" fmla="*/ 5480425 w 11559209"/>
              <a:gd name="connsiteY36" fmla="*/ 4651514 h 4651514"/>
              <a:gd name="connsiteX37" fmla="*/ 4569287 w 11559209"/>
              <a:gd name="connsiteY37" fmla="*/ 4651514 h 4651514"/>
              <a:gd name="connsiteX38" fmla="*/ 3658150 w 11559209"/>
              <a:gd name="connsiteY38" fmla="*/ 4651514 h 4651514"/>
              <a:gd name="connsiteX39" fmla="*/ 2978196 w 11559209"/>
              <a:gd name="connsiteY39" fmla="*/ 4651514 h 4651514"/>
              <a:gd name="connsiteX40" fmla="*/ 2298243 w 11559209"/>
              <a:gd name="connsiteY40" fmla="*/ 4651514 h 4651514"/>
              <a:gd name="connsiteX41" fmla="*/ 1387105 w 11559209"/>
              <a:gd name="connsiteY41" fmla="*/ 4651514 h 4651514"/>
              <a:gd name="connsiteX42" fmla="*/ 591560 w 11559209"/>
              <a:gd name="connsiteY42" fmla="*/ 4651514 h 4651514"/>
              <a:gd name="connsiteX43" fmla="*/ 0 w 11559209"/>
              <a:gd name="connsiteY43" fmla="*/ 4651514 h 4651514"/>
              <a:gd name="connsiteX44" fmla="*/ 0 w 11559209"/>
              <a:gd name="connsiteY44" fmla="*/ 4080042 h 4651514"/>
              <a:gd name="connsiteX45" fmla="*/ 0 w 11559209"/>
              <a:gd name="connsiteY45" fmla="*/ 3462055 h 4651514"/>
              <a:gd name="connsiteX46" fmla="*/ 0 w 11559209"/>
              <a:gd name="connsiteY46" fmla="*/ 2751038 h 4651514"/>
              <a:gd name="connsiteX47" fmla="*/ 0 w 11559209"/>
              <a:gd name="connsiteY47" fmla="*/ 2133051 h 4651514"/>
              <a:gd name="connsiteX48" fmla="*/ 0 w 11559209"/>
              <a:gd name="connsiteY48" fmla="*/ 1468549 h 4651514"/>
              <a:gd name="connsiteX49" fmla="*/ 0 w 11559209"/>
              <a:gd name="connsiteY49" fmla="*/ 943593 h 4651514"/>
              <a:gd name="connsiteX50" fmla="*/ 0 w 11559209"/>
              <a:gd name="connsiteY50" fmla="*/ 0 h 465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559209" h="4651514" extrusionOk="0">
                <a:moveTo>
                  <a:pt x="0" y="0"/>
                </a:moveTo>
                <a:cubicBezTo>
                  <a:pt x="176067" y="-14082"/>
                  <a:pt x="389568" y="-2857"/>
                  <a:pt x="564361" y="0"/>
                </a:cubicBezTo>
                <a:cubicBezTo>
                  <a:pt x="739154" y="2857"/>
                  <a:pt x="1093638" y="12950"/>
                  <a:pt x="1359907" y="0"/>
                </a:cubicBezTo>
                <a:cubicBezTo>
                  <a:pt x="1626176" y="-12950"/>
                  <a:pt x="1799173" y="-10617"/>
                  <a:pt x="1924268" y="0"/>
                </a:cubicBezTo>
                <a:cubicBezTo>
                  <a:pt x="2049363" y="10617"/>
                  <a:pt x="2320741" y="-15636"/>
                  <a:pt x="2604222" y="0"/>
                </a:cubicBezTo>
                <a:cubicBezTo>
                  <a:pt x="2887703" y="15636"/>
                  <a:pt x="2865338" y="14412"/>
                  <a:pt x="2937399" y="0"/>
                </a:cubicBezTo>
                <a:cubicBezTo>
                  <a:pt x="3009460" y="-14412"/>
                  <a:pt x="3371540" y="-19773"/>
                  <a:pt x="3617352" y="0"/>
                </a:cubicBezTo>
                <a:cubicBezTo>
                  <a:pt x="3863164" y="19773"/>
                  <a:pt x="4193519" y="7845"/>
                  <a:pt x="4412898" y="0"/>
                </a:cubicBezTo>
                <a:cubicBezTo>
                  <a:pt x="4632277" y="-7845"/>
                  <a:pt x="4733085" y="15727"/>
                  <a:pt x="4861667" y="0"/>
                </a:cubicBezTo>
                <a:cubicBezTo>
                  <a:pt x="4990249" y="-15727"/>
                  <a:pt x="5448598" y="19271"/>
                  <a:pt x="5772805" y="0"/>
                </a:cubicBezTo>
                <a:cubicBezTo>
                  <a:pt x="6097012" y="-19271"/>
                  <a:pt x="6312130" y="6615"/>
                  <a:pt x="6568351" y="0"/>
                </a:cubicBezTo>
                <a:cubicBezTo>
                  <a:pt x="6824572" y="-6615"/>
                  <a:pt x="7072031" y="-5641"/>
                  <a:pt x="7363896" y="0"/>
                </a:cubicBezTo>
                <a:cubicBezTo>
                  <a:pt x="7655761" y="5641"/>
                  <a:pt x="7584544" y="2563"/>
                  <a:pt x="7697073" y="0"/>
                </a:cubicBezTo>
                <a:cubicBezTo>
                  <a:pt x="7809602" y="-2563"/>
                  <a:pt x="8307510" y="-3893"/>
                  <a:pt x="8608211" y="0"/>
                </a:cubicBezTo>
                <a:cubicBezTo>
                  <a:pt x="8908912" y="3893"/>
                  <a:pt x="9044600" y="-32338"/>
                  <a:pt x="9403756" y="0"/>
                </a:cubicBezTo>
                <a:cubicBezTo>
                  <a:pt x="9762913" y="32338"/>
                  <a:pt x="9876112" y="37538"/>
                  <a:pt x="10314894" y="0"/>
                </a:cubicBezTo>
                <a:cubicBezTo>
                  <a:pt x="10753676" y="-37538"/>
                  <a:pt x="10565141" y="-3918"/>
                  <a:pt x="10648071" y="0"/>
                </a:cubicBezTo>
                <a:cubicBezTo>
                  <a:pt x="10731001" y="3918"/>
                  <a:pt x="11255419" y="34899"/>
                  <a:pt x="11559209" y="0"/>
                </a:cubicBezTo>
                <a:cubicBezTo>
                  <a:pt x="11555651" y="194725"/>
                  <a:pt x="11561394" y="454351"/>
                  <a:pt x="11559209" y="711017"/>
                </a:cubicBezTo>
                <a:cubicBezTo>
                  <a:pt x="11557024" y="967683"/>
                  <a:pt x="11586122" y="1226439"/>
                  <a:pt x="11559209" y="1422034"/>
                </a:cubicBezTo>
                <a:cubicBezTo>
                  <a:pt x="11532296" y="1617629"/>
                  <a:pt x="11533210" y="1741907"/>
                  <a:pt x="11559209" y="1993506"/>
                </a:cubicBezTo>
                <a:cubicBezTo>
                  <a:pt x="11585208" y="2245105"/>
                  <a:pt x="11562127" y="2438910"/>
                  <a:pt x="11559209" y="2751038"/>
                </a:cubicBezTo>
                <a:cubicBezTo>
                  <a:pt x="11556291" y="3063166"/>
                  <a:pt x="11573039" y="3202362"/>
                  <a:pt x="11559209" y="3369025"/>
                </a:cubicBezTo>
                <a:cubicBezTo>
                  <a:pt x="11545379" y="3535688"/>
                  <a:pt x="11535791" y="3869709"/>
                  <a:pt x="11559209" y="4080042"/>
                </a:cubicBezTo>
                <a:cubicBezTo>
                  <a:pt x="11582627" y="4290375"/>
                  <a:pt x="11572199" y="4516422"/>
                  <a:pt x="11559209" y="4651514"/>
                </a:cubicBezTo>
                <a:cubicBezTo>
                  <a:pt x="11123892" y="4687022"/>
                  <a:pt x="10993777" y="4663248"/>
                  <a:pt x="10648071" y="4651514"/>
                </a:cubicBezTo>
                <a:cubicBezTo>
                  <a:pt x="10302365" y="4639780"/>
                  <a:pt x="10297514" y="4662453"/>
                  <a:pt x="10083710" y="4651514"/>
                </a:cubicBezTo>
                <a:cubicBezTo>
                  <a:pt x="9869906" y="4640575"/>
                  <a:pt x="9826652" y="4658897"/>
                  <a:pt x="9750533" y="4651514"/>
                </a:cubicBezTo>
                <a:cubicBezTo>
                  <a:pt x="9674414" y="4644131"/>
                  <a:pt x="9439905" y="4670693"/>
                  <a:pt x="9301763" y="4651514"/>
                </a:cubicBezTo>
                <a:cubicBezTo>
                  <a:pt x="9163621" y="4632336"/>
                  <a:pt x="9111608" y="4656776"/>
                  <a:pt x="8968586" y="4651514"/>
                </a:cubicBezTo>
                <a:cubicBezTo>
                  <a:pt x="8825564" y="4646252"/>
                  <a:pt x="8726895" y="4650049"/>
                  <a:pt x="8519817" y="4651514"/>
                </a:cubicBezTo>
                <a:cubicBezTo>
                  <a:pt x="8312739" y="4652979"/>
                  <a:pt x="8130753" y="4660081"/>
                  <a:pt x="7955456" y="4651514"/>
                </a:cubicBezTo>
                <a:cubicBezTo>
                  <a:pt x="7780159" y="4642947"/>
                  <a:pt x="7784802" y="4650355"/>
                  <a:pt x="7622278" y="4651514"/>
                </a:cubicBezTo>
                <a:cubicBezTo>
                  <a:pt x="7459754" y="4652673"/>
                  <a:pt x="7444594" y="4653309"/>
                  <a:pt x="7289101" y="4651514"/>
                </a:cubicBezTo>
                <a:cubicBezTo>
                  <a:pt x="7133608" y="4649719"/>
                  <a:pt x="6961728" y="4636950"/>
                  <a:pt x="6724740" y="4651514"/>
                </a:cubicBezTo>
                <a:cubicBezTo>
                  <a:pt x="6487752" y="4666078"/>
                  <a:pt x="6461949" y="4647078"/>
                  <a:pt x="6391563" y="4651514"/>
                </a:cubicBezTo>
                <a:cubicBezTo>
                  <a:pt x="6321177" y="4655950"/>
                  <a:pt x="5931309" y="4620059"/>
                  <a:pt x="5480425" y="4651514"/>
                </a:cubicBezTo>
                <a:cubicBezTo>
                  <a:pt x="5029541" y="4682969"/>
                  <a:pt x="4788400" y="4646500"/>
                  <a:pt x="4569287" y="4651514"/>
                </a:cubicBezTo>
                <a:cubicBezTo>
                  <a:pt x="4350174" y="4656528"/>
                  <a:pt x="3883088" y="4655200"/>
                  <a:pt x="3658150" y="4651514"/>
                </a:cubicBezTo>
                <a:cubicBezTo>
                  <a:pt x="3433212" y="4647828"/>
                  <a:pt x="3173560" y="4630763"/>
                  <a:pt x="2978196" y="4651514"/>
                </a:cubicBezTo>
                <a:cubicBezTo>
                  <a:pt x="2782832" y="4672265"/>
                  <a:pt x="2503970" y="4639302"/>
                  <a:pt x="2298243" y="4651514"/>
                </a:cubicBezTo>
                <a:cubicBezTo>
                  <a:pt x="2092516" y="4663726"/>
                  <a:pt x="1753549" y="4660118"/>
                  <a:pt x="1387105" y="4651514"/>
                </a:cubicBezTo>
                <a:cubicBezTo>
                  <a:pt x="1020661" y="4642910"/>
                  <a:pt x="811769" y="4659951"/>
                  <a:pt x="591560" y="4651514"/>
                </a:cubicBezTo>
                <a:cubicBezTo>
                  <a:pt x="371352" y="4643077"/>
                  <a:pt x="176676" y="4649459"/>
                  <a:pt x="0" y="4651514"/>
                </a:cubicBezTo>
                <a:cubicBezTo>
                  <a:pt x="-5079" y="4412159"/>
                  <a:pt x="-1709" y="4282887"/>
                  <a:pt x="0" y="4080042"/>
                </a:cubicBezTo>
                <a:cubicBezTo>
                  <a:pt x="1709" y="3877197"/>
                  <a:pt x="12810" y="3620521"/>
                  <a:pt x="0" y="3462055"/>
                </a:cubicBezTo>
                <a:cubicBezTo>
                  <a:pt x="-12810" y="3303589"/>
                  <a:pt x="-7497" y="3019881"/>
                  <a:pt x="0" y="2751038"/>
                </a:cubicBezTo>
                <a:cubicBezTo>
                  <a:pt x="7497" y="2482195"/>
                  <a:pt x="6203" y="2411719"/>
                  <a:pt x="0" y="2133051"/>
                </a:cubicBezTo>
                <a:cubicBezTo>
                  <a:pt x="-6203" y="1854383"/>
                  <a:pt x="-13617" y="1622515"/>
                  <a:pt x="0" y="1468549"/>
                </a:cubicBezTo>
                <a:cubicBezTo>
                  <a:pt x="13617" y="1314583"/>
                  <a:pt x="-19068" y="1142887"/>
                  <a:pt x="0" y="943593"/>
                </a:cubicBezTo>
                <a:cubicBezTo>
                  <a:pt x="19068" y="744299"/>
                  <a:pt x="-41958" y="30587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0C230"/>
            </a:solidFill>
            <a:extLst>
              <a:ext uri="{C807C97D-BFC1-408E-A445-0C87EB9F89A2}">
                <ask:lineSketchStyleProps xmlns:ask="http://schemas.microsoft.com/office/drawing/2018/sketchyshapes" sd="10579455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02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EB953-D9BA-C277-0CA9-8E2935A47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038C-80A4-C8D4-B8AB-D596169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0E6F-BE58-1DED-0071-4A511B2F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DD931-F3C1-1B89-513E-7C3D3687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342404-26B0-3CE4-DF5B-80582E41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1" y="218660"/>
            <a:ext cx="11635408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15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94F5F-235F-21F6-4B10-AB573C0B3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35307"/>
            <a:ext cx="2628900" cy="5200789"/>
          </a:xfrm>
          <a:ln>
            <a:noFill/>
          </a:ln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52152-C496-08CC-76C5-D589C4F0B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35307"/>
            <a:ext cx="7734300" cy="5230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8ACF-BC40-55E5-5D69-82131B5C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D07E3-5419-F95B-1A0E-87DDC662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6D83-4000-4C6F-91E6-1519006F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76E3-7568-3FB1-CA21-D98B6431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1" y="218660"/>
            <a:ext cx="11635408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C0A4-76EC-975E-0FC0-3D6D889B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1" y="1665287"/>
            <a:ext cx="11635408" cy="3960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5E76-82A0-894D-8046-BAB212EF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8981-586C-9450-1AA9-DB9ECC9C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CD2A-8497-7993-0CF2-2CA33BB8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23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D295-C855-242D-61DD-75C1DFD4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DB0E8-AC83-971D-D9E0-07BEE5AA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42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FE01E-BD69-E594-6AE9-EAC34DC5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9432-7693-7A40-88EC-35CF7A71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4AB0-6351-8817-CD92-5FC32DA6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1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B21C-671D-1424-0A3F-1C2BE16F9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541532"/>
            <a:ext cx="5552662" cy="409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D050-EE55-4594-EBAA-589EBB909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40" y="1541532"/>
            <a:ext cx="5552662" cy="409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0F1E5-2CA6-637D-5CAE-EAFF0A31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D4990-56F3-ABDB-D584-497133B7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BCB44-37E7-4CF3-34FC-91E9CE64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F0FAD4-FB44-E48B-2B1F-E83FA2C4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1" y="218660"/>
            <a:ext cx="11635408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86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27BD-2A02-29C2-2F7A-A23B4111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954" y="1497805"/>
            <a:ext cx="5657090" cy="7343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AB703-31F9-30C5-1D1D-FA4AB8382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954" y="2321717"/>
            <a:ext cx="5657090" cy="3283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3D908-7783-54D1-7B2A-0206A6567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957" y="1497805"/>
            <a:ext cx="56570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74376-6956-5178-A69B-E4AEC733B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1957" y="2321717"/>
            <a:ext cx="5657090" cy="3283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DEAEE-30CD-E1D7-EA0B-296668A6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EC6E9-9FBD-F4F3-B9DB-D82A77BF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8D36A-8853-60E7-1E3F-0B254A83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A961D6-06C7-B90E-5450-6773EDA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1" y="218660"/>
            <a:ext cx="11635408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1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9BA29-E078-E11D-2761-0816B0F4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C3333-2293-D0BE-567E-8744DA2F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F52C8-35BC-7BA4-9386-48326DC0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17DA1-806E-629D-7A8B-2B385570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1" y="218660"/>
            <a:ext cx="11635408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07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92127-B5C8-7E37-4305-A39E439D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D703F-F30F-9B98-B77B-6088CF1E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C0972-B0FB-DD7C-BC5A-B7DA6DDE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58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C9D-7BE5-C634-5540-23E28D04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27ED-4506-B099-2BD9-459E100D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0888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45487-546B-3CF2-7F00-15540F9EA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886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6FC33-136A-FCF9-B4FB-799A0D57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C4008-71CB-EEAA-4036-CF2C4BE3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5B605-34F3-17EE-A118-A1CA8F73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84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83A8-F7BA-165A-4629-3D07C922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FBF54-96F0-278C-3FE3-D88A90DB4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DF612-9929-36B0-9F23-9B4B42B2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E15BB-212A-5A86-731E-A3089C7A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FFE4E-C652-F335-1AA8-1137073B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90E0-8773-7E19-724A-EE3D31FF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0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0AD46-232F-3639-C5E0-941167FE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8" y="240310"/>
            <a:ext cx="11456503" cy="1159221"/>
          </a:xfrm>
          <a:custGeom>
            <a:avLst/>
            <a:gdLst>
              <a:gd name="connsiteX0" fmla="*/ 0 w 11456503"/>
              <a:gd name="connsiteY0" fmla="*/ 0 h 1159221"/>
              <a:gd name="connsiteX1" fmla="*/ 559347 w 11456503"/>
              <a:gd name="connsiteY1" fmla="*/ 0 h 1159221"/>
              <a:gd name="connsiteX2" fmla="*/ 1004129 w 11456503"/>
              <a:gd name="connsiteY2" fmla="*/ 0 h 1159221"/>
              <a:gd name="connsiteX3" fmla="*/ 1792606 w 11456503"/>
              <a:gd name="connsiteY3" fmla="*/ 0 h 1159221"/>
              <a:gd name="connsiteX4" fmla="*/ 2351953 w 11456503"/>
              <a:gd name="connsiteY4" fmla="*/ 0 h 1159221"/>
              <a:gd name="connsiteX5" fmla="*/ 3025865 w 11456503"/>
              <a:gd name="connsiteY5" fmla="*/ 0 h 1159221"/>
              <a:gd name="connsiteX6" fmla="*/ 3356081 w 11456503"/>
              <a:gd name="connsiteY6" fmla="*/ 0 h 1159221"/>
              <a:gd name="connsiteX7" fmla="*/ 3686298 w 11456503"/>
              <a:gd name="connsiteY7" fmla="*/ 0 h 1159221"/>
              <a:gd name="connsiteX8" fmla="*/ 4245645 w 11456503"/>
              <a:gd name="connsiteY8" fmla="*/ 0 h 1159221"/>
              <a:gd name="connsiteX9" fmla="*/ 4919557 w 11456503"/>
              <a:gd name="connsiteY9" fmla="*/ 0 h 1159221"/>
              <a:gd name="connsiteX10" fmla="*/ 5249774 w 11456503"/>
              <a:gd name="connsiteY10" fmla="*/ 0 h 1159221"/>
              <a:gd name="connsiteX11" fmla="*/ 6152816 w 11456503"/>
              <a:gd name="connsiteY11" fmla="*/ 0 h 1159221"/>
              <a:gd name="connsiteX12" fmla="*/ 6826728 w 11456503"/>
              <a:gd name="connsiteY12" fmla="*/ 0 h 1159221"/>
              <a:gd name="connsiteX13" fmla="*/ 7500640 w 11456503"/>
              <a:gd name="connsiteY13" fmla="*/ 0 h 1159221"/>
              <a:gd name="connsiteX14" fmla="*/ 7830857 w 11456503"/>
              <a:gd name="connsiteY14" fmla="*/ 0 h 1159221"/>
              <a:gd name="connsiteX15" fmla="*/ 8504769 w 11456503"/>
              <a:gd name="connsiteY15" fmla="*/ 0 h 1159221"/>
              <a:gd name="connsiteX16" fmla="*/ 9293246 w 11456503"/>
              <a:gd name="connsiteY16" fmla="*/ 0 h 1159221"/>
              <a:gd name="connsiteX17" fmla="*/ 9738028 w 11456503"/>
              <a:gd name="connsiteY17" fmla="*/ 0 h 1159221"/>
              <a:gd name="connsiteX18" fmla="*/ 10182809 w 11456503"/>
              <a:gd name="connsiteY18" fmla="*/ 0 h 1159221"/>
              <a:gd name="connsiteX19" fmla="*/ 10513026 w 11456503"/>
              <a:gd name="connsiteY19" fmla="*/ 0 h 1159221"/>
              <a:gd name="connsiteX20" fmla="*/ 11456503 w 11456503"/>
              <a:gd name="connsiteY20" fmla="*/ 0 h 1159221"/>
              <a:gd name="connsiteX21" fmla="*/ 11456503 w 11456503"/>
              <a:gd name="connsiteY21" fmla="*/ 568018 h 1159221"/>
              <a:gd name="connsiteX22" fmla="*/ 11456503 w 11456503"/>
              <a:gd name="connsiteY22" fmla="*/ 1159221 h 1159221"/>
              <a:gd name="connsiteX23" fmla="*/ 10897156 w 11456503"/>
              <a:gd name="connsiteY23" fmla="*/ 1159221 h 1159221"/>
              <a:gd name="connsiteX24" fmla="*/ 10566939 w 11456503"/>
              <a:gd name="connsiteY24" fmla="*/ 1159221 h 1159221"/>
              <a:gd name="connsiteX25" fmla="*/ 10122157 w 11456503"/>
              <a:gd name="connsiteY25" fmla="*/ 1159221 h 1159221"/>
              <a:gd name="connsiteX26" fmla="*/ 9791941 w 11456503"/>
              <a:gd name="connsiteY26" fmla="*/ 1159221 h 1159221"/>
              <a:gd name="connsiteX27" fmla="*/ 9461724 w 11456503"/>
              <a:gd name="connsiteY27" fmla="*/ 1159221 h 1159221"/>
              <a:gd name="connsiteX28" fmla="*/ 8902377 w 11456503"/>
              <a:gd name="connsiteY28" fmla="*/ 1159221 h 1159221"/>
              <a:gd name="connsiteX29" fmla="*/ 8457595 w 11456503"/>
              <a:gd name="connsiteY29" fmla="*/ 1159221 h 1159221"/>
              <a:gd name="connsiteX30" fmla="*/ 8012813 w 11456503"/>
              <a:gd name="connsiteY30" fmla="*/ 1159221 h 1159221"/>
              <a:gd name="connsiteX31" fmla="*/ 7224336 w 11456503"/>
              <a:gd name="connsiteY31" fmla="*/ 1159221 h 1159221"/>
              <a:gd name="connsiteX32" fmla="*/ 6894119 w 11456503"/>
              <a:gd name="connsiteY32" fmla="*/ 1159221 h 1159221"/>
              <a:gd name="connsiteX33" fmla="*/ 6563902 w 11456503"/>
              <a:gd name="connsiteY33" fmla="*/ 1159221 h 1159221"/>
              <a:gd name="connsiteX34" fmla="*/ 5660860 w 11456503"/>
              <a:gd name="connsiteY34" fmla="*/ 1159221 h 1159221"/>
              <a:gd name="connsiteX35" fmla="*/ 5216078 w 11456503"/>
              <a:gd name="connsiteY35" fmla="*/ 1159221 h 1159221"/>
              <a:gd name="connsiteX36" fmla="*/ 4427601 w 11456503"/>
              <a:gd name="connsiteY36" fmla="*/ 1159221 h 1159221"/>
              <a:gd name="connsiteX37" fmla="*/ 4097385 w 11456503"/>
              <a:gd name="connsiteY37" fmla="*/ 1159221 h 1159221"/>
              <a:gd name="connsiteX38" fmla="*/ 3652603 w 11456503"/>
              <a:gd name="connsiteY38" fmla="*/ 1159221 h 1159221"/>
              <a:gd name="connsiteX39" fmla="*/ 2978691 w 11456503"/>
              <a:gd name="connsiteY39" fmla="*/ 1159221 h 1159221"/>
              <a:gd name="connsiteX40" fmla="*/ 2190214 w 11456503"/>
              <a:gd name="connsiteY40" fmla="*/ 1159221 h 1159221"/>
              <a:gd name="connsiteX41" fmla="*/ 1516302 w 11456503"/>
              <a:gd name="connsiteY41" fmla="*/ 1159221 h 1159221"/>
              <a:gd name="connsiteX42" fmla="*/ 956955 w 11456503"/>
              <a:gd name="connsiteY42" fmla="*/ 1159221 h 1159221"/>
              <a:gd name="connsiteX43" fmla="*/ 0 w 11456503"/>
              <a:gd name="connsiteY43" fmla="*/ 1159221 h 1159221"/>
              <a:gd name="connsiteX44" fmla="*/ 0 w 11456503"/>
              <a:gd name="connsiteY44" fmla="*/ 602795 h 1159221"/>
              <a:gd name="connsiteX45" fmla="*/ 0 w 11456503"/>
              <a:gd name="connsiteY45" fmla="*/ 0 h 115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56503" h="1159221" fill="none" extrusionOk="0">
                <a:moveTo>
                  <a:pt x="0" y="0"/>
                </a:moveTo>
                <a:cubicBezTo>
                  <a:pt x="113662" y="1520"/>
                  <a:pt x="323786" y="-19124"/>
                  <a:pt x="559347" y="0"/>
                </a:cubicBezTo>
                <a:cubicBezTo>
                  <a:pt x="794908" y="19124"/>
                  <a:pt x="866566" y="-9857"/>
                  <a:pt x="1004129" y="0"/>
                </a:cubicBezTo>
                <a:cubicBezTo>
                  <a:pt x="1141692" y="9857"/>
                  <a:pt x="1508346" y="2453"/>
                  <a:pt x="1792606" y="0"/>
                </a:cubicBezTo>
                <a:cubicBezTo>
                  <a:pt x="2076866" y="-2453"/>
                  <a:pt x="2184484" y="25446"/>
                  <a:pt x="2351953" y="0"/>
                </a:cubicBezTo>
                <a:cubicBezTo>
                  <a:pt x="2519422" y="-25446"/>
                  <a:pt x="2750186" y="-4433"/>
                  <a:pt x="3025865" y="0"/>
                </a:cubicBezTo>
                <a:cubicBezTo>
                  <a:pt x="3301544" y="4433"/>
                  <a:pt x="3286369" y="2993"/>
                  <a:pt x="3356081" y="0"/>
                </a:cubicBezTo>
                <a:cubicBezTo>
                  <a:pt x="3425793" y="-2993"/>
                  <a:pt x="3542476" y="3583"/>
                  <a:pt x="3686298" y="0"/>
                </a:cubicBezTo>
                <a:cubicBezTo>
                  <a:pt x="3830120" y="-3583"/>
                  <a:pt x="3979451" y="-8766"/>
                  <a:pt x="4245645" y="0"/>
                </a:cubicBezTo>
                <a:cubicBezTo>
                  <a:pt x="4511839" y="8766"/>
                  <a:pt x="4591551" y="6260"/>
                  <a:pt x="4919557" y="0"/>
                </a:cubicBezTo>
                <a:cubicBezTo>
                  <a:pt x="5247563" y="-6260"/>
                  <a:pt x="5138415" y="-11598"/>
                  <a:pt x="5249774" y="0"/>
                </a:cubicBezTo>
                <a:cubicBezTo>
                  <a:pt x="5361133" y="11598"/>
                  <a:pt x="5764919" y="-36037"/>
                  <a:pt x="6152816" y="0"/>
                </a:cubicBezTo>
                <a:cubicBezTo>
                  <a:pt x="6540713" y="36037"/>
                  <a:pt x="6591435" y="-24170"/>
                  <a:pt x="6826728" y="0"/>
                </a:cubicBezTo>
                <a:cubicBezTo>
                  <a:pt x="7062021" y="24170"/>
                  <a:pt x="7271075" y="-10890"/>
                  <a:pt x="7500640" y="0"/>
                </a:cubicBezTo>
                <a:cubicBezTo>
                  <a:pt x="7730205" y="10890"/>
                  <a:pt x="7734526" y="-6328"/>
                  <a:pt x="7830857" y="0"/>
                </a:cubicBezTo>
                <a:cubicBezTo>
                  <a:pt x="7927188" y="6328"/>
                  <a:pt x="8358256" y="17035"/>
                  <a:pt x="8504769" y="0"/>
                </a:cubicBezTo>
                <a:cubicBezTo>
                  <a:pt x="8651282" y="-17035"/>
                  <a:pt x="8928527" y="15745"/>
                  <a:pt x="9293246" y="0"/>
                </a:cubicBezTo>
                <a:cubicBezTo>
                  <a:pt x="9657965" y="-15745"/>
                  <a:pt x="9611656" y="-17735"/>
                  <a:pt x="9738028" y="0"/>
                </a:cubicBezTo>
                <a:cubicBezTo>
                  <a:pt x="9864400" y="17735"/>
                  <a:pt x="10031290" y="-16988"/>
                  <a:pt x="10182809" y="0"/>
                </a:cubicBezTo>
                <a:cubicBezTo>
                  <a:pt x="10334328" y="16988"/>
                  <a:pt x="10371891" y="-11077"/>
                  <a:pt x="10513026" y="0"/>
                </a:cubicBezTo>
                <a:cubicBezTo>
                  <a:pt x="10654161" y="11077"/>
                  <a:pt x="11145234" y="-8679"/>
                  <a:pt x="11456503" y="0"/>
                </a:cubicBezTo>
                <a:cubicBezTo>
                  <a:pt x="11433222" y="223613"/>
                  <a:pt x="11463664" y="375575"/>
                  <a:pt x="11456503" y="568018"/>
                </a:cubicBezTo>
                <a:cubicBezTo>
                  <a:pt x="11449342" y="760461"/>
                  <a:pt x="11480626" y="919278"/>
                  <a:pt x="11456503" y="1159221"/>
                </a:cubicBezTo>
                <a:cubicBezTo>
                  <a:pt x="11323539" y="1132758"/>
                  <a:pt x="11105773" y="1167202"/>
                  <a:pt x="10897156" y="1159221"/>
                </a:cubicBezTo>
                <a:cubicBezTo>
                  <a:pt x="10688539" y="1151240"/>
                  <a:pt x="10683503" y="1148097"/>
                  <a:pt x="10566939" y="1159221"/>
                </a:cubicBezTo>
                <a:cubicBezTo>
                  <a:pt x="10450375" y="1170345"/>
                  <a:pt x="10331230" y="1165335"/>
                  <a:pt x="10122157" y="1159221"/>
                </a:cubicBezTo>
                <a:cubicBezTo>
                  <a:pt x="9913084" y="1153107"/>
                  <a:pt x="9934435" y="1161466"/>
                  <a:pt x="9791941" y="1159221"/>
                </a:cubicBezTo>
                <a:cubicBezTo>
                  <a:pt x="9649447" y="1156976"/>
                  <a:pt x="9528687" y="1161913"/>
                  <a:pt x="9461724" y="1159221"/>
                </a:cubicBezTo>
                <a:cubicBezTo>
                  <a:pt x="9394761" y="1156529"/>
                  <a:pt x="9123174" y="1140714"/>
                  <a:pt x="8902377" y="1159221"/>
                </a:cubicBezTo>
                <a:cubicBezTo>
                  <a:pt x="8681580" y="1177728"/>
                  <a:pt x="8639932" y="1151576"/>
                  <a:pt x="8457595" y="1159221"/>
                </a:cubicBezTo>
                <a:cubicBezTo>
                  <a:pt x="8275258" y="1166866"/>
                  <a:pt x="8164926" y="1145208"/>
                  <a:pt x="8012813" y="1159221"/>
                </a:cubicBezTo>
                <a:cubicBezTo>
                  <a:pt x="7860700" y="1173234"/>
                  <a:pt x="7607177" y="1125714"/>
                  <a:pt x="7224336" y="1159221"/>
                </a:cubicBezTo>
                <a:cubicBezTo>
                  <a:pt x="6841495" y="1192728"/>
                  <a:pt x="7033553" y="1172725"/>
                  <a:pt x="6894119" y="1159221"/>
                </a:cubicBezTo>
                <a:cubicBezTo>
                  <a:pt x="6754685" y="1145717"/>
                  <a:pt x="6642430" y="1161418"/>
                  <a:pt x="6563902" y="1159221"/>
                </a:cubicBezTo>
                <a:cubicBezTo>
                  <a:pt x="6485374" y="1157024"/>
                  <a:pt x="5922421" y="1190946"/>
                  <a:pt x="5660860" y="1159221"/>
                </a:cubicBezTo>
                <a:cubicBezTo>
                  <a:pt x="5399299" y="1127496"/>
                  <a:pt x="5355930" y="1158409"/>
                  <a:pt x="5216078" y="1159221"/>
                </a:cubicBezTo>
                <a:cubicBezTo>
                  <a:pt x="5076226" y="1160033"/>
                  <a:pt x="4615957" y="1176963"/>
                  <a:pt x="4427601" y="1159221"/>
                </a:cubicBezTo>
                <a:cubicBezTo>
                  <a:pt x="4239245" y="1141479"/>
                  <a:pt x="4238578" y="1146391"/>
                  <a:pt x="4097385" y="1159221"/>
                </a:cubicBezTo>
                <a:cubicBezTo>
                  <a:pt x="3956192" y="1172051"/>
                  <a:pt x="3830153" y="1149760"/>
                  <a:pt x="3652603" y="1159221"/>
                </a:cubicBezTo>
                <a:cubicBezTo>
                  <a:pt x="3475053" y="1168682"/>
                  <a:pt x="3169890" y="1170262"/>
                  <a:pt x="2978691" y="1159221"/>
                </a:cubicBezTo>
                <a:cubicBezTo>
                  <a:pt x="2787492" y="1148180"/>
                  <a:pt x="2392231" y="1156377"/>
                  <a:pt x="2190214" y="1159221"/>
                </a:cubicBezTo>
                <a:cubicBezTo>
                  <a:pt x="1988197" y="1162065"/>
                  <a:pt x="1659022" y="1146703"/>
                  <a:pt x="1516302" y="1159221"/>
                </a:cubicBezTo>
                <a:cubicBezTo>
                  <a:pt x="1373582" y="1171739"/>
                  <a:pt x="1191526" y="1160573"/>
                  <a:pt x="956955" y="1159221"/>
                </a:cubicBezTo>
                <a:cubicBezTo>
                  <a:pt x="722384" y="1157869"/>
                  <a:pt x="379562" y="1140688"/>
                  <a:pt x="0" y="1159221"/>
                </a:cubicBezTo>
                <a:cubicBezTo>
                  <a:pt x="-15281" y="916805"/>
                  <a:pt x="-22187" y="825247"/>
                  <a:pt x="0" y="602795"/>
                </a:cubicBezTo>
                <a:cubicBezTo>
                  <a:pt x="22187" y="380343"/>
                  <a:pt x="2193" y="180061"/>
                  <a:pt x="0" y="0"/>
                </a:cubicBezTo>
                <a:close/>
              </a:path>
              <a:path w="11456503" h="1159221" stroke="0" extrusionOk="0">
                <a:moveTo>
                  <a:pt x="0" y="0"/>
                </a:moveTo>
                <a:cubicBezTo>
                  <a:pt x="224566" y="-17105"/>
                  <a:pt x="411779" y="14668"/>
                  <a:pt x="559347" y="0"/>
                </a:cubicBezTo>
                <a:cubicBezTo>
                  <a:pt x="706915" y="-14668"/>
                  <a:pt x="779074" y="9586"/>
                  <a:pt x="889564" y="0"/>
                </a:cubicBezTo>
                <a:cubicBezTo>
                  <a:pt x="1000054" y="-9586"/>
                  <a:pt x="1231833" y="2190"/>
                  <a:pt x="1563476" y="0"/>
                </a:cubicBezTo>
                <a:cubicBezTo>
                  <a:pt x="1895119" y="-2190"/>
                  <a:pt x="1822667" y="1492"/>
                  <a:pt x="2008258" y="0"/>
                </a:cubicBezTo>
                <a:cubicBezTo>
                  <a:pt x="2193849" y="-1492"/>
                  <a:pt x="2434937" y="21798"/>
                  <a:pt x="2682170" y="0"/>
                </a:cubicBezTo>
                <a:cubicBezTo>
                  <a:pt x="2929403" y="-21798"/>
                  <a:pt x="3010383" y="2255"/>
                  <a:pt x="3241516" y="0"/>
                </a:cubicBezTo>
                <a:cubicBezTo>
                  <a:pt x="3472649" y="-2255"/>
                  <a:pt x="3670492" y="-24642"/>
                  <a:pt x="4029993" y="0"/>
                </a:cubicBezTo>
                <a:cubicBezTo>
                  <a:pt x="4389494" y="24642"/>
                  <a:pt x="4344404" y="19724"/>
                  <a:pt x="4474775" y="0"/>
                </a:cubicBezTo>
                <a:cubicBezTo>
                  <a:pt x="4605146" y="-19724"/>
                  <a:pt x="4888754" y="-140"/>
                  <a:pt x="5263252" y="0"/>
                </a:cubicBezTo>
                <a:cubicBezTo>
                  <a:pt x="5637750" y="140"/>
                  <a:pt x="5567462" y="-14335"/>
                  <a:pt x="5708034" y="0"/>
                </a:cubicBezTo>
                <a:cubicBezTo>
                  <a:pt x="5848606" y="14335"/>
                  <a:pt x="6390516" y="-27799"/>
                  <a:pt x="6611076" y="0"/>
                </a:cubicBezTo>
                <a:cubicBezTo>
                  <a:pt x="6831636" y="27799"/>
                  <a:pt x="7069612" y="19135"/>
                  <a:pt x="7514118" y="0"/>
                </a:cubicBezTo>
                <a:cubicBezTo>
                  <a:pt x="7958624" y="-19135"/>
                  <a:pt x="8100905" y="-24579"/>
                  <a:pt x="8302595" y="0"/>
                </a:cubicBezTo>
                <a:cubicBezTo>
                  <a:pt x="8504285" y="24579"/>
                  <a:pt x="9012366" y="-11142"/>
                  <a:pt x="9205637" y="0"/>
                </a:cubicBezTo>
                <a:cubicBezTo>
                  <a:pt x="9398908" y="11142"/>
                  <a:pt x="9451193" y="-9146"/>
                  <a:pt x="9650419" y="0"/>
                </a:cubicBezTo>
                <a:cubicBezTo>
                  <a:pt x="9849645" y="9146"/>
                  <a:pt x="10079139" y="22607"/>
                  <a:pt x="10209766" y="0"/>
                </a:cubicBezTo>
                <a:cubicBezTo>
                  <a:pt x="10340393" y="-22607"/>
                  <a:pt x="11167939" y="-18531"/>
                  <a:pt x="11456503" y="0"/>
                </a:cubicBezTo>
                <a:cubicBezTo>
                  <a:pt x="11461750" y="236872"/>
                  <a:pt x="11466630" y="300094"/>
                  <a:pt x="11456503" y="544834"/>
                </a:cubicBezTo>
                <a:cubicBezTo>
                  <a:pt x="11446376" y="789574"/>
                  <a:pt x="11479880" y="889367"/>
                  <a:pt x="11456503" y="1159221"/>
                </a:cubicBezTo>
                <a:cubicBezTo>
                  <a:pt x="11171766" y="1193111"/>
                  <a:pt x="10806301" y="1142301"/>
                  <a:pt x="10553461" y="1159221"/>
                </a:cubicBezTo>
                <a:cubicBezTo>
                  <a:pt x="10300621" y="1176141"/>
                  <a:pt x="10269947" y="1167956"/>
                  <a:pt x="10108679" y="1159221"/>
                </a:cubicBezTo>
                <a:cubicBezTo>
                  <a:pt x="9947411" y="1150486"/>
                  <a:pt x="9554365" y="1141047"/>
                  <a:pt x="9320202" y="1159221"/>
                </a:cubicBezTo>
                <a:cubicBezTo>
                  <a:pt x="9086039" y="1177395"/>
                  <a:pt x="8966856" y="1181256"/>
                  <a:pt x="8875420" y="1159221"/>
                </a:cubicBezTo>
                <a:cubicBezTo>
                  <a:pt x="8783984" y="1137186"/>
                  <a:pt x="8705894" y="1165123"/>
                  <a:pt x="8545203" y="1159221"/>
                </a:cubicBezTo>
                <a:cubicBezTo>
                  <a:pt x="8384512" y="1153319"/>
                  <a:pt x="8297973" y="1162605"/>
                  <a:pt x="8214987" y="1159221"/>
                </a:cubicBezTo>
                <a:cubicBezTo>
                  <a:pt x="8132001" y="1155837"/>
                  <a:pt x="7760442" y="1179040"/>
                  <a:pt x="7311945" y="1159221"/>
                </a:cubicBezTo>
                <a:cubicBezTo>
                  <a:pt x="6863448" y="1139402"/>
                  <a:pt x="6949153" y="1166716"/>
                  <a:pt x="6752598" y="1159221"/>
                </a:cubicBezTo>
                <a:cubicBezTo>
                  <a:pt x="6556043" y="1151726"/>
                  <a:pt x="6263125" y="1175486"/>
                  <a:pt x="5964121" y="1159221"/>
                </a:cubicBezTo>
                <a:cubicBezTo>
                  <a:pt x="5665117" y="1142956"/>
                  <a:pt x="5430124" y="1123669"/>
                  <a:pt x="5175644" y="1159221"/>
                </a:cubicBezTo>
                <a:cubicBezTo>
                  <a:pt x="4921164" y="1194773"/>
                  <a:pt x="4938195" y="1152556"/>
                  <a:pt x="4845427" y="1159221"/>
                </a:cubicBezTo>
                <a:cubicBezTo>
                  <a:pt x="4752659" y="1165886"/>
                  <a:pt x="4207914" y="1119729"/>
                  <a:pt x="3942385" y="1159221"/>
                </a:cubicBezTo>
                <a:cubicBezTo>
                  <a:pt x="3676856" y="1198713"/>
                  <a:pt x="3731241" y="1156503"/>
                  <a:pt x="3612168" y="1159221"/>
                </a:cubicBezTo>
                <a:cubicBezTo>
                  <a:pt x="3493095" y="1161939"/>
                  <a:pt x="3177094" y="1192141"/>
                  <a:pt x="2938256" y="1159221"/>
                </a:cubicBezTo>
                <a:cubicBezTo>
                  <a:pt x="2699418" y="1126301"/>
                  <a:pt x="2708258" y="1169450"/>
                  <a:pt x="2608039" y="1159221"/>
                </a:cubicBezTo>
                <a:cubicBezTo>
                  <a:pt x="2507820" y="1148992"/>
                  <a:pt x="2355308" y="1162962"/>
                  <a:pt x="2277822" y="1159221"/>
                </a:cubicBezTo>
                <a:cubicBezTo>
                  <a:pt x="2200336" y="1155480"/>
                  <a:pt x="1877923" y="1150175"/>
                  <a:pt x="1718475" y="1159221"/>
                </a:cubicBezTo>
                <a:cubicBezTo>
                  <a:pt x="1559027" y="1168267"/>
                  <a:pt x="1523638" y="1146465"/>
                  <a:pt x="1388259" y="1159221"/>
                </a:cubicBezTo>
                <a:cubicBezTo>
                  <a:pt x="1252880" y="1171977"/>
                  <a:pt x="508621" y="1185086"/>
                  <a:pt x="0" y="1159221"/>
                </a:cubicBezTo>
                <a:cubicBezTo>
                  <a:pt x="16229" y="909211"/>
                  <a:pt x="6656" y="718418"/>
                  <a:pt x="0" y="602795"/>
                </a:cubicBezTo>
                <a:cubicBezTo>
                  <a:pt x="-6656" y="487172"/>
                  <a:pt x="-22456" y="165405"/>
                  <a:pt x="0" y="0"/>
                </a:cubicBezTo>
                <a:close/>
              </a:path>
            </a:pathLst>
          </a:custGeom>
          <a:ln w="38100">
            <a:solidFill>
              <a:srgbClr val="F0C230"/>
            </a:solidFill>
            <a:extLst>
              <a:ext uri="{C807C97D-BFC1-408E-A445-0C87EB9F89A2}">
                <ask:lineSketchStyleProps xmlns:ask="http://schemas.microsoft.com/office/drawing/2018/sketchyshapes" sd="29644841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9571C-D207-D8CE-1CDF-C1898CBA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37866"/>
            <a:ext cx="11456504" cy="3924558"/>
          </a:xfrm>
          <a:custGeom>
            <a:avLst/>
            <a:gdLst>
              <a:gd name="connsiteX0" fmla="*/ 0 w 11456504"/>
              <a:gd name="connsiteY0" fmla="*/ 0 h 3924558"/>
              <a:gd name="connsiteX1" fmla="*/ 330217 w 11456504"/>
              <a:gd name="connsiteY1" fmla="*/ 0 h 3924558"/>
              <a:gd name="connsiteX2" fmla="*/ 1118694 w 11456504"/>
              <a:gd name="connsiteY2" fmla="*/ 0 h 3924558"/>
              <a:gd name="connsiteX3" fmla="*/ 1563476 w 11456504"/>
              <a:gd name="connsiteY3" fmla="*/ 0 h 3924558"/>
              <a:gd name="connsiteX4" fmla="*/ 1893693 w 11456504"/>
              <a:gd name="connsiteY4" fmla="*/ 0 h 3924558"/>
              <a:gd name="connsiteX5" fmla="*/ 2338475 w 11456504"/>
              <a:gd name="connsiteY5" fmla="*/ 0 h 3924558"/>
              <a:gd name="connsiteX6" fmla="*/ 3241517 w 11456504"/>
              <a:gd name="connsiteY6" fmla="*/ 0 h 3924558"/>
              <a:gd name="connsiteX7" fmla="*/ 3915429 w 11456504"/>
              <a:gd name="connsiteY7" fmla="*/ 0 h 3924558"/>
              <a:gd name="connsiteX8" fmla="*/ 4245646 w 11456504"/>
              <a:gd name="connsiteY8" fmla="*/ 0 h 3924558"/>
              <a:gd name="connsiteX9" fmla="*/ 5034123 w 11456504"/>
              <a:gd name="connsiteY9" fmla="*/ 0 h 3924558"/>
              <a:gd name="connsiteX10" fmla="*/ 5822600 w 11456504"/>
              <a:gd name="connsiteY10" fmla="*/ 0 h 3924558"/>
              <a:gd name="connsiteX11" fmla="*/ 6381947 w 11456504"/>
              <a:gd name="connsiteY11" fmla="*/ 0 h 3924558"/>
              <a:gd name="connsiteX12" fmla="*/ 7284989 w 11456504"/>
              <a:gd name="connsiteY12" fmla="*/ 0 h 3924558"/>
              <a:gd name="connsiteX13" fmla="*/ 7958901 w 11456504"/>
              <a:gd name="connsiteY13" fmla="*/ 0 h 3924558"/>
              <a:gd name="connsiteX14" fmla="*/ 8403683 w 11456504"/>
              <a:gd name="connsiteY14" fmla="*/ 0 h 3924558"/>
              <a:gd name="connsiteX15" fmla="*/ 8963030 w 11456504"/>
              <a:gd name="connsiteY15" fmla="*/ 0 h 3924558"/>
              <a:gd name="connsiteX16" fmla="*/ 9293246 w 11456504"/>
              <a:gd name="connsiteY16" fmla="*/ 0 h 3924558"/>
              <a:gd name="connsiteX17" fmla="*/ 9852593 w 11456504"/>
              <a:gd name="connsiteY17" fmla="*/ 0 h 3924558"/>
              <a:gd name="connsiteX18" fmla="*/ 10755636 w 11456504"/>
              <a:gd name="connsiteY18" fmla="*/ 0 h 3924558"/>
              <a:gd name="connsiteX19" fmla="*/ 11456504 w 11456504"/>
              <a:gd name="connsiteY19" fmla="*/ 0 h 3924558"/>
              <a:gd name="connsiteX20" fmla="*/ 11456504 w 11456504"/>
              <a:gd name="connsiteY20" fmla="*/ 575602 h 3924558"/>
              <a:gd name="connsiteX21" fmla="*/ 11456504 w 11456504"/>
              <a:gd name="connsiteY21" fmla="*/ 1190449 h 3924558"/>
              <a:gd name="connsiteX22" fmla="*/ 11456504 w 11456504"/>
              <a:gd name="connsiteY22" fmla="*/ 1883788 h 3924558"/>
              <a:gd name="connsiteX23" fmla="*/ 11456504 w 11456504"/>
              <a:gd name="connsiteY23" fmla="*/ 2459390 h 3924558"/>
              <a:gd name="connsiteX24" fmla="*/ 11456504 w 11456504"/>
              <a:gd name="connsiteY24" fmla="*/ 2995746 h 3924558"/>
              <a:gd name="connsiteX25" fmla="*/ 11456504 w 11456504"/>
              <a:gd name="connsiteY25" fmla="*/ 3924558 h 3924558"/>
              <a:gd name="connsiteX26" fmla="*/ 10553462 w 11456504"/>
              <a:gd name="connsiteY26" fmla="*/ 3924558 h 3924558"/>
              <a:gd name="connsiteX27" fmla="*/ 9994115 w 11456504"/>
              <a:gd name="connsiteY27" fmla="*/ 3924558 h 3924558"/>
              <a:gd name="connsiteX28" fmla="*/ 9091073 w 11456504"/>
              <a:gd name="connsiteY28" fmla="*/ 3924558 h 3924558"/>
              <a:gd name="connsiteX29" fmla="*/ 8188031 w 11456504"/>
              <a:gd name="connsiteY29" fmla="*/ 3924558 h 3924558"/>
              <a:gd name="connsiteX30" fmla="*/ 7399554 w 11456504"/>
              <a:gd name="connsiteY30" fmla="*/ 3924558 h 3924558"/>
              <a:gd name="connsiteX31" fmla="*/ 6954772 w 11456504"/>
              <a:gd name="connsiteY31" fmla="*/ 3924558 h 3924558"/>
              <a:gd name="connsiteX32" fmla="*/ 6051730 w 11456504"/>
              <a:gd name="connsiteY32" fmla="*/ 3924558 h 3924558"/>
              <a:gd name="connsiteX33" fmla="*/ 5492383 w 11456504"/>
              <a:gd name="connsiteY33" fmla="*/ 3924558 h 3924558"/>
              <a:gd name="connsiteX34" fmla="*/ 4589341 w 11456504"/>
              <a:gd name="connsiteY34" fmla="*/ 3924558 h 3924558"/>
              <a:gd name="connsiteX35" fmla="*/ 4029994 w 11456504"/>
              <a:gd name="connsiteY35" fmla="*/ 3924558 h 3924558"/>
              <a:gd name="connsiteX36" fmla="*/ 3585212 w 11456504"/>
              <a:gd name="connsiteY36" fmla="*/ 3924558 h 3924558"/>
              <a:gd name="connsiteX37" fmla="*/ 3254995 w 11456504"/>
              <a:gd name="connsiteY37" fmla="*/ 3924558 h 3924558"/>
              <a:gd name="connsiteX38" fmla="*/ 2695648 w 11456504"/>
              <a:gd name="connsiteY38" fmla="*/ 3924558 h 3924558"/>
              <a:gd name="connsiteX39" fmla="*/ 2136301 w 11456504"/>
              <a:gd name="connsiteY39" fmla="*/ 3924558 h 3924558"/>
              <a:gd name="connsiteX40" fmla="*/ 1576954 w 11456504"/>
              <a:gd name="connsiteY40" fmla="*/ 3924558 h 3924558"/>
              <a:gd name="connsiteX41" fmla="*/ 1132172 w 11456504"/>
              <a:gd name="connsiteY41" fmla="*/ 3924558 h 3924558"/>
              <a:gd name="connsiteX42" fmla="*/ 0 w 11456504"/>
              <a:gd name="connsiteY42" fmla="*/ 3924558 h 3924558"/>
              <a:gd name="connsiteX43" fmla="*/ 0 w 11456504"/>
              <a:gd name="connsiteY43" fmla="*/ 3270465 h 3924558"/>
              <a:gd name="connsiteX44" fmla="*/ 0 w 11456504"/>
              <a:gd name="connsiteY44" fmla="*/ 2537881 h 3924558"/>
              <a:gd name="connsiteX45" fmla="*/ 0 w 11456504"/>
              <a:gd name="connsiteY45" fmla="*/ 2001525 h 3924558"/>
              <a:gd name="connsiteX46" fmla="*/ 0 w 11456504"/>
              <a:gd name="connsiteY46" fmla="*/ 1347432 h 3924558"/>
              <a:gd name="connsiteX47" fmla="*/ 0 w 11456504"/>
              <a:gd name="connsiteY47" fmla="*/ 693339 h 3924558"/>
              <a:gd name="connsiteX48" fmla="*/ 0 w 11456504"/>
              <a:gd name="connsiteY48" fmla="*/ 0 h 392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56504" h="3924558" fill="none" extrusionOk="0">
                <a:moveTo>
                  <a:pt x="0" y="0"/>
                </a:moveTo>
                <a:cubicBezTo>
                  <a:pt x="119303" y="13451"/>
                  <a:pt x="241991" y="-1298"/>
                  <a:pt x="330217" y="0"/>
                </a:cubicBezTo>
                <a:cubicBezTo>
                  <a:pt x="418443" y="1298"/>
                  <a:pt x="768756" y="38749"/>
                  <a:pt x="1118694" y="0"/>
                </a:cubicBezTo>
                <a:cubicBezTo>
                  <a:pt x="1468632" y="-38749"/>
                  <a:pt x="1462187" y="3973"/>
                  <a:pt x="1563476" y="0"/>
                </a:cubicBezTo>
                <a:cubicBezTo>
                  <a:pt x="1664765" y="-3973"/>
                  <a:pt x="1790374" y="-4620"/>
                  <a:pt x="1893693" y="0"/>
                </a:cubicBezTo>
                <a:cubicBezTo>
                  <a:pt x="1997012" y="4620"/>
                  <a:pt x="2148465" y="10819"/>
                  <a:pt x="2338475" y="0"/>
                </a:cubicBezTo>
                <a:cubicBezTo>
                  <a:pt x="2528485" y="-10819"/>
                  <a:pt x="2924704" y="13881"/>
                  <a:pt x="3241517" y="0"/>
                </a:cubicBezTo>
                <a:cubicBezTo>
                  <a:pt x="3558330" y="-13881"/>
                  <a:pt x="3648263" y="-30423"/>
                  <a:pt x="3915429" y="0"/>
                </a:cubicBezTo>
                <a:cubicBezTo>
                  <a:pt x="4182595" y="30423"/>
                  <a:pt x="4143598" y="11575"/>
                  <a:pt x="4245646" y="0"/>
                </a:cubicBezTo>
                <a:cubicBezTo>
                  <a:pt x="4347694" y="-11575"/>
                  <a:pt x="4795266" y="22486"/>
                  <a:pt x="5034123" y="0"/>
                </a:cubicBezTo>
                <a:cubicBezTo>
                  <a:pt x="5272980" y="-22486"/>
                  <a:pt x="5470202" y="7696"/>
                  <a:pt x="5822600" y="0"/>
                </a:cubicBezTo>
                <a:cubicBezTo>
                  <a:pt x="6174998" y="-7696"/>
                  <a:pt x="6185574" y="-11455"/>
                  <a:pt x="6381947" y="0"/>
                </a:cubicBezTo>
                <a:cubicBezTo>
                  <a:pt x="6578320" y="11455"/>
                  <a:pt x="7051162" y="12735"/>
                  <a:pt x="7284989" y="0"/>
                </a:cubicBezTo>
                <a:cubicBezTo>
                  <a:pt x="7518816" y="-12735"/>
                  <a:pt x="7699296" y="26823"/>
                  <a:pt x="7958901" y="0"/>
                </a:cubicBezTo>
                <a:cubicBezTo>
                  <a:pt x="8218506" y="-26823"/>
                  <a:pt x="8240335" y="3273"/>
                  <a:pt x="8403683" y="0"/>
                </a:cubicBezTo>
                <a:cubicBezTo>
                  <a:pt x="8567031" y="-3273"/>
                  <a:pt x="8789979" y="-2367"/>
                  <a:pt x="8963030" y="0"/>
                </a:cubicBezTo>
                <a:cubicBezTo>
                  <a:pt x="9136081" y="2367"/>
                  <a:pt x="9159788" y="15983"/>
                  <a:pt x="9293246" y="0"/>
                </a:cubicBezTo>
                <a:cubicBezTo>
                  <a:pt x="9426704" y="-15983"/>
                  <a:pt x="9605679" y="-20333"/>
                  <a:pt x="9852593" y="0"/>
                </a:cubicBezTo>
                <a:cubicBezTo>
                  <a:pt x="10099507" y="20333"/>
                  <a:pt x="10443743" y="22754"/>
                  <a:pt x="10755636" y="0"/>
                </a:cubicBezTo>
                <a:cubicBezTo>
                  <a:pt x="11067529" y="-22754"/>
                  <a:pt x="11223841" y="-15883"/>
                  <a:pt x="11456504" y="0"/>
                </a:cubicBezTo>
                <a:cubicBezTo>
                  <a:pt x="11471747" y="253543"/>
                  <a:pt x="11436301" y="355785"/>
                  <a:pt x="11456504" y="575602"/>
                </a:cubicBezTo>
                <a:cubicBezTo>
                  <a:pt x="11476707" y="795419"/>
                  <a:pt x="11451154" y="1035868"/>
                  <a:pt x="11456504" y="1190449"/>
                </a:cubicBezTo>
                <a:cubicBezTo>
                  <a:pt x="11461854" y="1345030"/>
                  <a:pt x="11451232" y="1586945"/>
                  <a:pt x="11456504" y="1883788"/>
                </a:cubicBezTo>
                <a:cubicBezTo>
                  <a:pt x="11461776" y="2180631"/>
                  <a:pt x="11447949" y="2303658"/>
                  <a:pt x="11456504" y="2459390"/>
                </a:cubicBezTo>
                <a:cubicBezTo>
                  <a:pt x="11465059" y="2615122"/>
                  <a:pt x="11479910" y="2825637"/>
                  <a:pt x="11456504" y="2995746"/>
                </a:cubicBezTo>
                <a:cubicBezTo>
                  <a:pt x="11433098" y="3165855"/>
                  <a:pt x="11418789" y="3643307"/>
                  <a:pt x="11456504" y="3924558"/>
                </a:cubicBezTo>
                <a:cubicBezTo>
                  <a:pt x="11233337" y="3884197"/>
                  <a:pt x="10977632" y="3965298"/>
                  <a:pt x="10553462" y="3924558"/>
                </a:cubicBezTo>
                <a:cubicBezTo>
                  <a:pt x="10129292" y="3883818"/>
                  <a:pt x="10132589" y="3913909"/>
                  <a:pt x="9994115" y="3924558"/>
                </a:cubicBezTo>
                <a:cubicBezTo>
                  <a:pt x="9855641" y="3935207"/>
                  <a:pt x="9310782" y="3905651"/>
                  <a:pt x="9091073" y="3924558"/>
                </a:cubicBezTo>
                <a:cubicBezTo>
                  <a:pt x="8871364" y="3943465"/>
                  <a:pt x="8449999" y="3949044"/>
                  <a:pt x="8188031" y="3924558"/>
                </a:cubicBezTo>
                <a:cubicBezTo>
                  <a:pt x="7926063" y="3900072"/>
                  <a:pt x="7588322" y="3929100"/>
                  <a:pt x="7399554" y="3924558"/>
                </a:cubicBezTo>
                <a:cubicBezTo>
                  <a:pt x="7210786" y="3920016"/>
                  <a:pt x="7069479" y="3915564"/>
                  <a:pt x="6954772" y="3924558"/>
                </a:cubicBezTo>
                <a:cubicBezTo>
                  <a:pt x="6840065" y="3933552"/>
                  <a:pt x="6395083" y="3881404"/>
                  <a:pt x="6051730" y="3924558"/>
                </a:cubicBezTo>
                <a:cubicBezTo>
                  <a:pt x="5708377" y="3967712"/>
                  <a:pt x="5727765" y="3923396"/>
                  <a:pt x="5492383" y="3924558"/>
                </a:cubicBezTo>
                <a:cubicBezTo>
                  <a:pt x="5257001" y="3925720"/>
                  <a:pt x="4878488" y="3954274"/>
                  <a:pt x="4589341" y="3924558"/>
                </a:cubicBezTo>
                <a:cubicBezTo>
                  <a:pt x="4300194" y="3894842"/>
                  <a:pt x="4165135" y="3935597"/>
                  <a:pt x="4029994" y="3924558"/>
                </a:cubicBezTo>
                <a:cubicBezTo>
                  <a:pt x="3894853" y="3913519"/>
                  <a:pt x="3781089" y="3937534"/>
                  <a:pt x="3585212" y="3924558"/>
                </a:cubicBezTo>
                <a:cubicBezTo>
                  <a:pt x="3389335" y="3911582"/>
                  <a:pt x="3408901" y="3917681"/>
                  <a:pt x="3254995" y="3924558"/>
                </a:cubicBezTo>
                <a:cubicBezTo>
                  <a:pt x="3101089" y="3931435"/>
                  <a:pt x="2882605" y="3945698"/>
                  <a:pt x="2695648" y="3924558"/>
                </a:cubicBezTo>
                <a:cubicBezTo>
                  <a:pt x="2508691" y="3903418"/>
                  <a:pt x="2355508" y="3952027"/>
                  <a:pt x="2136301" y="3924558"/>
                </a:cubicBezTo>
                <a:cubicBezTo>
                  <a:pt x="1917094" y="3897089"/>
                  <a:pt x="1833144" y="3898132"/>
                  <a:pt x="1576954" y="3924558"/>
                </a:cubicBezTo>
                <a:cubicBezTo>
                  <a:pt x="1320764" y="3950984"/>
                  <a:pt x="1298262" y="3939769"/>
                  <a:pt x="1132172" y="3924558"/>
                </a:cubicBezTo>
                <a:cubicBezTo>
                  <a:pt x="966082" y="3909347"/>
                  <a:pt x="373039" y="3906829"/>
                  <a:pt x="0" y="3924558"/>
                </a:cubicBezTo>
                <a:cubicBezTo>
                  <a:pt x="3134" y="3599874"/>
                  <a:pt x="-20938" y="3522943"/>
                  <a:pt x="0" y="3270465"/>
                </a:cubicBezTo>
                <a:cubicBezTo>
                  <a:pt x="20938" y="3017987"/>
                  <a:pt x="-6563" y="2843907"/>
                  <a:pt x="0" y="2537881"/>
                </a:cubicBezTo>
                <a:cubicBezTo>
                  <a:pt x="6563" y="2231855"/>
                  <a:pt x="-26766" y="2155700"/>
                  <a:pt x="0" y="2001525"/>
                </a:cubicBezTo>
                <a:cubicBezTo>
                  <a:pt x="26766" y="1847350"/>
                  <a:pt x="26226" y="1618314"/>
                  <a:pt x="0" y="1347432"/>
                </a:cubicBezTo>
                <a:cubicBezTo>
                  <a:pt x="-26226" y="1076550"/>
                  <a:pt x="5745" y="969344"/>
                  <a:pt x="0" y="693339"/>
                </a:cubicBezTo>
                <a:cubicBezTo>
                  <a:pt x="-5745" y="417334"/>
                  <a:pt x="-31884" y="241184"/>
                  <a:pt x="0" y="0"/>
                </a:cubicBezTo>
                <a:close/>
              </a:path>
              <a:path w="11456504" h="3924558" stroke="0" extrusionOk="0">
                <a:moveTo>
                  <a:pt x="0" y="0"/>
                </a:moveTo>
                <a:cubicBezTo>
                  <a:pt x="165523" y="-12194"/>
                  <a:pt x="530964" y="-25890"/>
                  <a:pt x="673912" y="0"/>
                </a:cubicBezTo>
                <a:cubicBezTo>
                  <a:pt x="816860" y="25890"/>
                  <a:pt x="1094197" y="12249"/>
                  <a:pt x="1233259" y="0"/>
                </a:cubicBezTo>
                <a:cubicBezTo>
                  <a:pt x="1372321" y="-12249"/>
                  <a:pt x="1949027" y="10200"/>
                  <a:pt x="2136301" y="0"/>
                </a:cubicBezTo>
                <a:cubicBezTo>
                  <a:pt x="2323575" y="-10200"/>
                  <a:pt x="2633408" y="-19290"/>
                  <a:pt x="2924778" y="0"/>
                </a:cubicBezTo>
                <a:cubicBezTo>
                  <a:pt x="3216148" y="19290"/>
                  <a:pt x="3463577" y="-26866"/>
                  <a:pt x="3598690" y="0"/>
                </a:cubicBezTo>
                <a:cubicBezTo>
                  <a:pt x="3733803" y="26866"/>
                  <a:pt x="4082451" y="-15712"/>
                  <a:pt x="4387167" y="0"/>
                </a:cubicBezTo>
                <a:cubicBezTo>
                  <a:pt x="4691883" y="15712"/>
                  <a:pt x="4900664" y="4943"/>
                  <a:pt x="5175644" y="0"/>
                </a:cubicBezTo>
                <a:cubicBezTo>
                  <a:pt x="5450624" y="-4943"/>
                  <a:pt x="5651493" y="18692"/>
                  <a:pt x="5964121" y="0"/>
                </a:cubicBezTo>
                <a:cubicBezTo>
                  <a:pt x="6276749" y="-18692"/>
                  <a:pt x="6224381" y="-9594"/>
                  <a:pt x="6294338" y="0"/>
                </a:cubicBezTo>
                <a:cubicBezTo>
                  <a:pt x="6364295" y="9594"/>
                  <a:pt x="6875013" y="-31894"/>
                  <a:pt x="7197380" y="0"/>
                </a:cubicBezTo>
                <a:cubicBezTo>
                  <a:pt x="7519747" y="31894"/>
                  <a:pt x="7375534" y="-16415"/>
                  <a:pt x="7527597" y="0"/>
                </a:cubicBezTo>
                <a:cubicBezTo>
                  <a:pt x="7679660" y="16415"/>
                  <a:pt x="7739731" y="4140"/>
                  <a:pt x="7857814" y="0"/>
                </a:cubicBezTo>
                <a:cubicBezTo>
                  <a:pt x="7975897" y="-4140"/>
                  <a:pt x="8486350" y="39422"/>
                  <a:pt x="8760856" y="0"/>
                </a:cubicBezTo>
                <a:cubicBezTo>
                  <a:pt x="9035362" y="-39422"/>
                  <a:pt x="9077344" y="11459"/>
                  <a:pt x="9205638" y="0"/>
                </a:cubicBezTo>
                <a:cubicBezTo>
                  <a:pt x="9333932" y="-11459"/>
                  <a:pt x="9534463" y="-10839"/>
                  <a:pt x="9650420" y="0"/>
                </a:cubicBezTo>
                <a:cubicBezTo>
                  <a:pt x="9766377" y="10839"/>
                  <a:pt x="9877361" y="15090"/>
                  <a:pt x="10095202" y="0"/>
                </a:cubicBezTo>
                <a:cubicBezTo>
                  <a:pt x="10313043" y="-15090"/>
                  <a:pt x="11003866" y="-51766"/>
                  <a:pt x="11456504" y="0"/>
                </a:cubicBezTo>
                <a:cubicBezTo>
                  <a:pt x="11442354" y="207141"/>
                  <a:pt x="11439379" y="339032"/>
                  <a:pt x="11456504" y="536356"/>
                </a:cubicBezTo>
                <a:cubicBezTo>
                  <a:pt x="11473629" y="733680"/>
                  <a:pt x="11436010" y="956524"/>
                  <a:pt x="11456504" y="1151204"/>
                </a:cubicBezTo>
                <a:cubicBezTo>
                  <a:pt x="11476998" y="1345884"/>
                  <a:pt x="11480784" y="1566273"/>
                  <a:pt x="11456504" y="1766051"/>
                </a:cubicBezTo>
                <a:cubicBezTo>
                  <a:pt x="11432224" y="1965829"/>
                  <a:pt x="11466013" y="2267727"/>
                  <a:pt x="11456504" y="2420144"/>
                </a:cubicBezTo>
                <a:cubicBezTo>
                  <a:pt x="11446995" y="2572561"/>
                  <a:pt x="11436367" y="2894253"/>
                  <a:pt x="11456504" y="3113483"/>
                </a:cubicBezTo>
                <a:cubicBezTo>
                  <a:pt x="11476641" y="3332713"/>
                  <a:pt x="11425246" y="3719771"/>
                  <a:pt x="11456504" y="3924558"/>
                </a:cubicBezTo>
                <a:cubicBezTo>
                  <a:pt x="11185022" y="3913856"/>
                  <a:pt x="11022430" y="3914464"/>
                  <a:pt x="10897157" y="3924558"/>
                </a:cubicBezTo>
                <a:cubicBezTo>
                  <a:pt x="10771884" y="3934652"/>
                  <a:pt x="10627601" y="3931219"/>
                  <a:pt x="10452375" y="3924558"/>
                </a:cubicBezTo>
                <a:cubicBezTo>
                  <a:pt x="10277149" y="3917897"/>
                  <a:pt x="9928666" y="3903950"/>
                  <a:pt x="9549333" y="3924558"/>
                </a:cubicBezTo>
                <a:cubicBezTo>
                  <a:pt x="9170000" y="3945166"/>
                  <a:pt x="9027391" y="3931500"/>
                  <a:pt x="8646291" y="3924558"/>
                </a:cubicBezTo>
                <a:cubicBezTo>
                  <a:pt x="8265191" y="3917616"/>
                  <a:pt x="8227689" y="3923708"/>
                  <a:pt x="8086944" y="3924558"/>
                </a:cubicBezTo>
                <a:cubicBezTo>
                  <a:pt x="7946199" y="3925408"/>
                  <a:pt x="7588883" y="3958421"/>
                  <a:pt x="7183902" y="3924558"/>
                </a:cubicBezTo>
                <a:cubicBezTo>
                  <a:pt x="6778921" y="3890695"/>
                  <a:pt x="6729820" y="3955693"/>
                  <a:pt x="6509990" y="3924558"/>
                </a:cubicBezTo>
                <a:cubicBezTo>
                  <a:pt x="6290160" y="3893423"/>
                  <a:pt x="6018041" y="3896275"/>
                  <a:pt x="5606948" y="3924558"/>
                </a:cubicBezTo>
                <a:cubicBezTo>
                  <a:pt x="5195855" y="3952841"/>
                  <a:pt x="5162504" y="3899537"/>
                  <a:pt x="4933036" y="3924558"/>
                </a:cubicBezTo>
                <a:cubicBezTo>
                  <a:pt x="4703568" y="3949579"/>
                  <a:pt x="4524832" y="3945526"/>
                  <a:pt x="4144559" y="3924558"/>
                </a:cubicBezTo>
                <a:cubicBezTo>
                  <a:pt x="3764286" y="3903590"/>
                  <a:pt x="3973084" y="3924480"/>
                  <a:pt x="3814342" y="3924558"/>
                </a:cubicBezTo>
                <a:cubicBezTo>
                  <a:pt x="3655600" y="3924636"/>
                  <a:pt x="3520975" y="3910601"/>
                  <a:pt x="3369560" y="3924558"/>
                </a:cubicBezTo>
                <a:cubicBezTo>
                  <a:pt x="3218145" y="3938515"/>
                  <a:pt x="3187743" y="3933949"/>
                  <a:pt x="3039343" y="3924558"/>
                </a:cubicBezTo>
                <a:cubicBezTo>
                  <a:pt x="2890943" y="3915167"/>
                  <a:pt x="2748750" y="3945289"/>
                  <a:pt x="2479996" y="3924558"/>
                </a:cubicBezTo>
                <a:cubicBezTo>
                  <a:pt x="2211242" y="3903827"/>
                  <a:pt x="2123074" y="3900592"/>
                  <a:pt x="1920649" y="3924558"/>
                </a:cubicBezTo>
                <a:cubicBezTo>
                  <a:pt x="1718224" y="3948524"/>
                  <a:pt x="1480913" y="3923117"/>
                  <a:pt x="1361302" y="3924558"/>
                </a:cubicBezTo>
                <a:cubicBezTo>
                  <a:pt x="1241691" y="3925999"/>
                  <a:pt x="1118386" y="3911643"/>
                  <a:pt x="916520" y="3924558"/>
                </a:cubicBezTo>
                <a:cubicBezTo>
                  <a:pt x="714654" y="3937473"/>
                  <a:pt x="348896" y="3937395"/>
                  <a:pt x="0" y="3924558"/>
                </a:cubicBezTo>
                <a:cubicBezTo>
                  <a:pt x="-29988" y="3738282"/>
                  <a:pt x="30948" y="3474454"/>
                  <a:pt x="0" y="3231219"/>
                </a:cubicBezTo>
                <a:cubicBezTo>
                  <a:pt x="-30948" y="2987984"/>
                  <a:pt x="25669" y="2732934"/>
                  <a:pt x="0" y="2537881"/>
                </a:cubicBezTo>
                <a:cubicBezTo>
                  <a:pt x="-25669" y="2342828"/>
                  <a:pt x="-21741" y="2063654"/>
                  <a:pt x="0" y="1883788"/>
                </a:cubicBezTo>
                <a:cubicBezTo>
                  <a:pt x="21741" y="1703922"/>
                  <a:pt x="9536" y="1428903"/>
                  <a:pt x="0" y="1229695"/>
                </a:cubicBezTo>
                <a:cubicBezTo>
                  <a:pt x="-9536" y="1030487"/>
                  <a:pt x="12137" y="801828"/>
                  <a:pt x="0" y="654093"/>
                </a:cubicBezTo>
                <a:cubicBezTo>
                  <a:pt x="-12137" y="506358"/>
                  <a:pt x="19787" y="236414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F43A8-74F7-832A-359B-F959A359A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77F22-FF6E-7764-364D-B93E75993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EAB85-4E89-BA9B-CB73-A5C946EF1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3226F9B-D140-FA82-AAF6-973365FEAF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26" y="5562424"/>
            <a:ext cx="2272748" cy="1295576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31AE2044-4BFD-52BE-8A89-2D388EA74A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501"/>
            <a:ext cx="2441713" cy="11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087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llie.Okeeffe@nh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A465-8303-14B8-5D6D-C9BEDE6C7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Coaching For All: A Supercharging Coaching 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E51DA-F49E-B648-DAED-C5722F527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782" y="3830639"/>
            <a:ext cx="9144000" cy="1252990"/>
          </a:xfrm>
        </p:spPr>
        <p:txBody>
          <a:bodyPr>
            <a:normAutofit/>
          </a:bodyPr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April 2023, Engineer’s House</a:t>
            </a:r>
          </a:p>
          <a:p>
            <a:r>
              <a:rPr lang="en-GB" sz="2400" dirty="0"/>
              <a:t>For any queries please contact </a:t>
            </a:r>
            <a:r>
              <a:rPr lang="en-GB" sz="2400" dirty="0">
                <a:hlinkClick r:id="rId2"/>
              </a:rPr>
              <a:t>Millie.OKeeffe@nhs.net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38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076B-ECF5-29FE-794A-0FB9C5D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and next steps</a:t>
            </a:r>
          </a:p>
        </p:txBody>
      </p:sp>
      <p:pic>
        <p:nvPicPr>
          <p:cNvPr id="3" name="Graphic 2" descr="Lightbulb with solid fill">
            <a:extLst>
              <a:ext uri="{FF2B5EF4-FFF2-40B4-BE49-F238E27FC236}">
                <a16:creationId xmlns:a16="http://schemas.microsoft.com/office/drawing/2014/main" id="{69242837-6A28-DD68-CC9D-A70200E1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58" y="2061128"/>
            <a:ext cx="1261648" cy="12616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6759C2-47C8-3E9F-C7B7-1D62D7E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760" y="2405516"/>
            <a:ext cx="6944612" cy="72957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Did I experience a lightbulb moment?</a:t>
            </a:r>
          </a:p>
        </p:txBody>
      </p:sp>
      <p:pic>
        <p:nvPicPr>
          <p:cNvPr id="5" name="Graphic 4" descr="Clapper board with solid fill">
            <a:extLst>
              <a:ext uri="{FF2B5EF4-FFF2-40B4-BE49-F238E27FC236}">
                <a16:creationId xmlns:a16="http://schemas.microsoft.com/office/drawing/2014/main" id="{76B9E5B9-43FE-346E-550B-C5CFC9DE5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771" y="3546111"/>
            <a:ext cx="1135421" cy="113542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A4481A-BDF7-8480-3AEA-C765BB0DC632}"/>
              </a:ext>
            </a:extLst>
          </p:cNvPr>
          <p:cNvSpPr txBox="1">
            <a:spLocks/>
          </p:cNvSpPr>
          <p:nvPr/>
        </p:nvSpPr>
        <p:spPr>
          <a:xfrm>
            <a:off x="2830760" y="3820659"/>
            <a:ext cx="6944612" cy="729570"/>
          </a:xfrm>
          <a:custGeom>
            <a:avLst/>
            <a:gdLst>
              <a:gd name="connsiteX0" fmla="*/ 0 w 6944612"/>
              <a:gd name="connsiteY0" fmla="*/ 0 h 729570"/>
              <a:gd name="connsiteX1" fmla="*/ 625015 w 6944612"/>
              <a:gd name="connsiteY1" fmla="*/ 0 h 729570"/>
              <a:gd name="connsiteX2" fmla="*/ 1111138 w 6944612"/>
              <a:gd name="connsiteY2" fmla="*/ 0 h 729570"/>
              <a:gd name="connsiteX3" fmla="*/ 1944491 w 6944612"/>
              <a:gd name="connsiteY3" fmla="*/ 0 h 729570"/>
              <a:gd name="connsiteX4" fmla="*/ 2569506 w 6944612"/>
              <a:gd name="connsiteY4" fmla="*/ 0 h 729570"/>
              <a:gd name="connsiteX5" fmla="*/ 3402860 w 6944612"/>
              <a:gd name="connsiteY5" fmla="*/ 0 h 729570"/>
              <a:gd name="connsiteX6" fmla="*/ 4027875 w 6944612"/>
              <a:gd name="connsiteY6" fmla="*/ 0 h 729570"/>
              <a:gd name="connsiteX7" fmla="*/ 4583444 w 6944612"/>
              <a:gd name="connsiteY7" fmla="*/ 0 h 729570"/>
              <a:gd name="connsiteX8" fmla="*/ 5208459 w 6944612"/>
              <a:gd name="connsiteY8" fmla="*/ 0 h 729570"/>
              <a:gd name="connsiteX9" fmla="*/ 5764028 w 6944612"/>
              <a:gd name="connsiteY9" fmla="*/ 0 h 729570"/>
              <a:gd name="connsiteX10" fmla="*/ 6944612 w 6944612"/>
              <a:gd name="connsiteY10" fmla="*/ 0 h 729570"/>
              <a:gd name="connsiteX11" fmla="*/ 6944612 w 6944612"/>
              <a:gd name="connsiteY11" fmla="*/ 342898 h 729570"/>
              <a:gd name="connsiteX12" fmla="*/ 6944612 w 6944612"/>
              <a:gd name="connsiteY12" fmla="*/ 729570 h 729570"/>
              <a:gd name="connsiteX13" fmla="*/ 6319597 w 6944612"/>
              <a:gd name="connsiteY13" fmla="*/ 729570 h 729570"/>
              <a:gd name="connsiteX14" fmla="*/ 5833474 w 6944612"/>
              <a:gd name="connsiteY14" fmla="*/ 729570 h 729570"/>
              <a:gd name="connsiteX15" fmla="*/ 5277905 w 6944612"/>
              <a:gd name="connsiteY15" fmla="*/ 729570 h 729570"/>
              <a:gd name="connsiteX16" fmla="*/ 4722336 w 6944612"/>
              <a:gd name="connsiteY16" fmla="*/ 729570 h 729570"/>
              <a:gd name="connsiteX17" fmla="*/ 4027875 w 6944612"/>
              <a:gd name="connsiteY17" fmla="*/ 729570 h 729570"/>
              <a:gd name="connsiteX18" fmla="*/ 3194522 w 6944612"/>
              <a:gd name="connsiteY18" fmla="*/ 729570 h 729570"/>
              <a:gd name="connsiteX19" fmla="*/ 2430614 w 6944612"/>
              <a:gd name="connsiteY19" fmla="*/ 729570 h 729570"/>
              <a:gd name="connsiteX20" fmla="*/ 1736153 w 6944612"/>
              <a:gd name="connsiteY20" fmla="*/ 729570 h 729570"/>
              <a:gd name="connsiteX21" fmla="*/ 1041692 w 6944612"/>
              <a:gd name="connsiteY21" fmla="*/ 729570 h 729570"/>
              <a:gd name="connsiteX22" fmla="*/ 0 w 6944612"/>
              <a:gd name="connsiteY22" fmla="*/ 729570 h 729570"/>
              <a:gd name="connsiteX23" fmla="*/ 0 w 6944612"/>
              <a:gd name="connsiteY23" fmla="*/ 350194 h 729570"/>
              <a:gd name="connsiteX24" fmla="*/ 0 w 6944612"/>
              <a:gd name="connsiteY24" fmla="*/ 0 h 72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44612" h="729570" fill="none" extrusionOk="0">
                <a:moveTo>
                  <a:pt x="0" y="0"/>
                </a:moveTo>
                <a:cubicBezTo>
                  <a:pt x="308334" y="18359"/>
                  <a:pt x="354836" y="-9881"/>
                  <a:pt x="625015" y="0"/>
                </a:cubicBezTo>
                <a:cubicBezTo>
                  <a:pt x="895195" y="9881"/>
                  <a:pt x="988359" y="-3367"/>
                  <a:pt x="1111138" y="0"/>
                </a:cubicBezTo>
                <a:cubicBezTo>
                  <a:pt x="1233917" y="3367"/>
                  <a:pt x="1534035" y="-27968"/>
                  <a:pt x="1944491" y="0"/>
                </a:cubicBezTo>
                <a:cubicBezTo>
                  <a:pt x="2354947" y="27968"/>
                  <a:pt x="2353490" y="2022"/>
                  <a:pt x="2569506" y="0"/>
                </a:cubicBezTo>
                <a:cubicBezTo>
                  <a:pt x="2785523" y="-2022"/>
                  <a:pt x="3196905" y="-30395"/>
                  <a:pt x="3402860" y="0"/>
                </a:cubicBezTo>
                <a:cubicBezTo>
                  <a:pt x="3608815" y="30395"/>
                  <a:pt x="3874644" y="12738"/>
                  <a:pt x="4027875" y="0"/>
                </a:cubicBezTo>
                <a:cubicBezTo>
                  <a:pt x="4181107" y="-12738"/>
                  <a:pt x="4468683" y="5835"/>
                  <a:pt x="4583444" y="0"/>
                </a:cubicBezTo>
                <a:cubicBezTo>
                  <a:pt x="4698205" y="-5835"/>
                  <a:pt x="4908459" y="14535"/>
                  <a:pt x="5208459" y="0"/>
                </a:cubicBezTo>
                <a:cubicBezTo>
                  <a:pt x="5508459" y="-14535"/>
                  <a:pt x="5519187" y="-4957"/>
                  <a:pt x="5764028" y="0"/>
                </a:cubicBezTo>
                <a:cubicBezTo>
                  <a:pt x="6008869" y="4957"/>
                  <a:pt x="6533731" y="55513"/>
                  <a:pt x="6944612" y="0"/>
                </a:cubicBezTo>
                <a:cubicBezTo>
                  <a:pt x="6945486" y="119175"/>
                  <a:pt x="6950800" y="262489"/>
                  <a:pt x="6944612" y="342898"/>
                </a:cubicBezTo>
                <a:cubicBezTo>
                  <a:pt x="6938424" y="423307"/>
                  <a:pt x="6934050" y="609477"/>
                  <a:pt x="6944612" y="729570"/>
                </a:cubicBezTo>
                <a:cubicBezTo>
                  <a:pt x="6650263" y="742767"/>
                  <a:pt x="6462883" y="699075"/>
                  <a:pt x="6319597" y="729570"/>
                </a:cubicBezTo>
                <a:cubicBezTo>
                  <a:pt x="6176311" y="760065"/>
                  <a:pt x="5941620" y="744171"/>
                  <a:pt x="5833474" y="729570"/>
                </a:cubicBezTo>
                <a:cubicBezTo>
                  <a:pt x="5725328" y="714969"/>
                  <a:pt x="5522585" y="740286"/>
                  <a:pt x="5277905" y="729570"/>
                </a:cubicBezTo>
                <a:cubicBezTo>
                  <a:pt x="5033225" y="718854"/>
                  <a:pt x="4992820" y="708304"/>
                  <a:pt x="4722336" y="729570"/>
                </a:cubicBezTo>
                <a:cubicBezTo>
                  <a:pt x="4451852" y="750836"/>
                  <a:pt x="4262472" y="747998"/>
                  <a:pt x="4027875" y="729570"/>
                </a:cubicBezTo>
                <a:cubicBezTo>
                  <a:pt x="3793278" y="711142"/>
                  <a:pt x="3590503" y="765801"/>
                  <a:pt x="3194522" y="729570"/>
                </a:cubicBezTo>
                <a:cubicBezTo>
                  <a:pt x="2798541" y="693339"/>
                  <a:pt x="2765504" y="748637"/>
                  <a:pt x="2430614" y="729570"/>
                </a:cubicBezTo>
                <a:cubicBezTo>
                  <a:pt x="2095724" y="710503"/>
                  <a:pt x="2057702" y="725989"/>
                  <a:pt x="1736153" y="729570"/>
                </a:cubicBezTo>
                <a:cubicBezTo>
                  <a:pt x="1414604" y="733151"/>
                  <a:pt x="1294480" y="745251"/>
                  <a:pt x="1041692" y="729570"/>
                </a:cubicBezTo>
                <a:cubicBezTo>
                  <a:pt x="788904" y="713889"/>
                  <a:pt x="373658" y="777379"/>
                  <a:pt x="0" y="729570"/>
                </a:cubicBezTo>
                <a:cubicBezTo>
                  <a:pt x="-7752" y="618076"/>
                  <a:pt x="-3571" y="510668"/>
                  <a:pt x="0" y="350194"/>
                </a:cubicBezTo>
                <a:cubicBezTo>
                  <a:pt x="3571" y="189720"/>
                  <a:pt x="15761" y="106851"/>
                  <a:pt x="0" y="0"/>
                </a:cubicBezTo>
                <a:close/>
              </a:path>
              <a:path w="6944612" h="729570" stroke="0" extrusionOk="0">
                <a:moveTo>
                  <a:pt x="0" y="0"/>
                </a:moveTo>
                <a:cubicBezTo>
                  <a:pt x="152659" y="31614"/>
                  <a:pt x="375291" y="23988"/>
                  <a:pt x="694461" y="0"/>
                </a:cubicBezTo>
                <a:cubicBezTo>
                  <a:pt x="1013631" y="-23988"/>
                  <a:pt x="1157548" y="28021"/>
                  <a:pt x="1319476" y="0"/>
                </a:cubicBezTo>
                <a:cubicBezTo>
                  <a:pt x="1481404" y="-28021"/>
                  <a:pt x="1924936" y="-8056"/>
                  <a:pt x="2152830" y="0"/>
                </a:cubicBezTo>
                <a:cubicBezTo>
                  <a:pt x="2380724" y="8056"/>
                  <a:pt x="2642233" y="14016"/>
                  <a:pt x="2916737" y="0"/>
                </a:cubicBezTo>
                <a:cubicBezTo>
                  <a:pt x="3191241" y="-14016"/>
                  <a:pt x="3412108" y="19671"/>
                  <a:pt x="3611198" y="0"/>
                </a:cubicBezTo>
                <a:cubicBezTo>
                  <a:pt x="3810288" y="-19671"/>
                  <a:pt x="4052501" y="27975"/>
                  <a:pt x="4375106" y="0"/>
                </a:cubicBezTo>
                <a:cubicBezTo>
                  <a:pt x="4697711" y="-27975"/>
                  <a:pt x="4783678" y="22698"/>
                  <a:pt x="5139013" y="0"/>
                </a:cubicBezTo>
                <a:cubicBezTo>
                  <a:pt x="5494348" y="-22698"/>
                  <a:pt x="5583745" y="30687"/>
                  <a:pt x="5902920" y="0"/>
                </a:cubicBezTo>
                <a:cubicBezTo>
                  <a:pt x="6222095" y="-30687"/>
                  <a:pt x="6595069" y="-5981"/>
                  <a:pt x="6944612" y="0"/>
                </a:cubicBezTo>
                <a:cubicBezTo>
                  <a:pt x="6934231" y="86945"/>
                  <a:pt x="6931204" y="218885"/>
                  <a:pt x="6944612" y="379376"/>
                </a:cubicBezTo>
                <a:cubicBezTo>
                  <a:pt x="6958020" y="539867"/>
                  <a:pt x="6961134" y="607156"/>
                  <a:pt x="6944612" y="729570"/>
                </a:cubicBezTo>
                <a:cubicBezTo>
                  <a:pt x="6643842" y="703614"/>
                  <a:pt x="6421114" y="750726"/>
                  <a:pt x="6111259" y="729570"/>
                </a:cubicBezTo>
                <a:cubicBezTo>
                  <a:pt x="5801404" y="708414"/>
                  <a:pt x="5685618" y="762146"/>
                  <a:pt x="5277905" y="729570"/>
                </a:cubicBezTo>
                <a:cubicBezTo>
                  <a:pt x="4870192" y="696994"/>
                  <a:pt x="4851001" y="741792"/>
                  <a:pt x="4583444" y="729570"/>
                </a:cubicBezTo>
                <a:cubicBezTo>
                  <a:pt x="4315887" y="717348"/>
                  <a:pt x="4166770" y="743952"/>
                  <a:pt x="3888983" y="729570"/>
                </a:cubicBezTo>
                <a:cubicBezTo>
                  <a:pt x="3611196" y="715188"/>
                  <a:pt x="3300589" y="764625"/>
                  <a:pt x="3125075" y="729570"/>
                </a:cubicBezTo>
                <a:cubicBezTo>
                  <a:pt x="2949561" y="694515"/>
                  <a:pt x="2588984" y="718717"/>
                  <a:pt x="2430614" y="729570"/>
                </a:cubicBezTo>
                <a:cubicBezTo>
                  <a:pt x="2272244" y="740423"/>
                  <a:pt x="1884960" y="741796"/>
                  <a:pt x="1736153" y="729570"/>
                </a:cubicBezTo>
                <a:cubicBezTo>
                  <a:pt x="1587346" y="717344"/>
                  <a:pt x="1330865" y="727912"/>
                  <a:pt x="972246" y="729570"/>
                </a:cubicBezTo>
                <a:cubicBezTo>
                  <a:pt x="613627" y="731228"/>
                  <a:pt x="373664" y="757665"/>
                  <a:pt x="0" y="729570"/>
                </a:cubicBezTo>
                <a:cubicBezTo>
                  <a:pt x="12912" y="580757"/>
                  <a:pt x="-5958" y="453517"/>
                  <a:pt x="0" y="357489"/>
                </a:cubicBezTo>
                <a:cubicBezTo>
                  <a:pt x="5958" y="261461"/>
                  <a:pt x="12330" y="116074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one action will I take forward?</a:t>
            </a:r>
          </a:p>
        </p:txBody>
      </p:sp>
    </p:spTree>
    <p:extLst>
      <p:ext uri="{BB962C8B-B14F-4D97-AF65-F5344CB8AC3E}">
        <p14:creationId xmlns:p14="http://schemas.microsoft.com/office/powerpoint/2010/main" val="389043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076B-ECF5-29FE-794A-0FB9C5D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WWW/EBI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8D03A-046B-889E-66DB-49C342408F3A}"/>
              </a:ext>
            </a:extLst>
          </p:cNvPr>
          <p:cNvSpPr txBox="1"/>
          <p:nvPr/>
        </p:nvSpPr>
        <p:spPr>
          <a:xfrm>
            <a:off x="595636" y="2274838"/>
            <a:ext cx="42587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3087">
                    <a:lumMod val="75000"/>
                  </a:srgbClr>
                </a:solidFill>
                <a:latin typeface="Tahoma" panose="020B0604030504040204" pitchFamily="34" charset="0"/>
              </a:rPr>
              <a:t>For today’s event: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087">
                  <a:lumMod val="75000"/>
                </a:srgbClr>
              </a:solidFill>
              <a:latin typeface="Tahoma" panose="020B0604030504040204" pitchFamily="34" charset="0"/>
            </a:endParaRP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3087">
                    <a:lumMod val="75000"/>
                  </a:srgbClr>
                </a:solidFill>
                <a:latin typeface="Tahoma" panose="020B0604030504040204" pitchFamily="34" charset="0"/>
              </a:rPr>
              <a:t>What went well? (WWW)</a:t>
            </a: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3087">
                  <a:lumMod val="75000"/>
                </a:srgbClr>
              </a:solidFill>
              <a:latin typeface="Tahoma" panose="020B0604030504040204" pitchFamily="34" charset="0"/>
            </a:endParaRP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3087">
                    <a:lumMod val="75000"/>
                  </a:srgbClr>
                </a:solidFill>
                <a:latin typeface="Tahoma" panose="020B0604030504040204" pitchFamily="34" charset="0"/>
              </a:rPr>
              <a:t>What could have been even better if . . .  ?(EBI)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A887F-1C34-79DD-BC5F-FFC8CB509C93}"/>
              </a:ext>
            </a:extLst>
          </p:cNvPr>
          <p:cNvSpPr txBox="1">
            <a:spLocks noChangeAspect="1"/>
          </p:cNvSpPr>
          <p:nvPr/>
        </p:nvSpPr>
        <p:spPr>
          <a:xfrm>
            <a:off x="6864324" y="2451129"/>
            <a:ext cx="1634042" cy="1440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WWW</a:t>
            </a: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7109A-D0F2-E365-210E-CA539FBBB7F0}"/>
              </a:ext>
            </a:extLst>
          </p:cNvPr>
          <p:cNvSpPr txBox="1">
            <a:spLocks noChangeAspect="1"/>
          </p:cNvSpPr>
          <p:nvPr/>
        </p:nvSpPr>
        <p:spPr>
          <a:xfrm>
            <a:off x="7913528" y="3322776"/>
            <a:ext cx="1634042" cy="1440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EBI</a:t>
            </a: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827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255756-531D-A7DD-39F5-CD617340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1" y="696686"/>
            <a:ext cx="7892700" cy="50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E579-AD79-6ABE-71F0-ED6D980B3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Connecting Through Coaching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85B6E-AF88-E833-0037-5216B5167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Beautiful Boundaries</a:t>
            </a:r>
          </a:p>
          <a:p>
            <a:r>
              <a:rPr lang="en-GB" dirty="0"/>
              <a:t>Claire Merrick, North Bristol NHS Trust</a:t>
            </a:r>
          </a:p>
        </p:txBody>
      </p:sp>
    </p:spTree>
    <p:extLst>
      <p:ext uri="{BB962C8B-B14F-4D97-AF65-F5344CB8AC3E}">
        <p14:creationId xmlns:p14="http://schemas.microsoft.com/office/powerpoint/2010/main" val="317343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769-F74F-F97F-AFDB-06EDB707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pic>
        <p:nvPicPr>
          <p:cNvPr id="7" name="Content Placeholder 6" descr="Line in the sand with spheres">
            <a:extLst>
              <a:ext uri="{FF2B5EF4-FFF2-40B4-BE49-F238E27FC236}">
                <a16:creationId xmlns:a16="http://schemas.microsoft.com/office/drawing/2014/main" id="{2C3D488D-A0FF-C989-EEEA-B448D28CA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8" y="1763485"/>
            <a:ext cx="2374558" cy="35687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1CCEB0-F65A-9E9B-3748-3488FB83A285}"/>
              </a:ext>
            </a:extLst>
          </p:cNvPr>
          <p:cNvSpPr txBox="1">
            <a:spLocks/>
          </p:cNvSpPr>
          <p:nvPr/>
        </p:nvSpPr>
        <p:spPr>
          <a:xfrm>
            <a:off x="3189989" y="2919974"/>
            <a:ext cx="8370640" cy="1567770"/>
          </a:xfrm>
          <a:custGeom>
            <a:avLst/>
            <a:gdLst>
              <a:gd name="connsiteX0" fmla="*/ 0 w 8370640"/>
              <a:gd name="connsiteY0" fmla="*/ 0 h 1567770"/>
              <a:gd name="connsiteX1" fmla="*/ 530141 w 8370640"/>
              <a:gd name="connsiteY1" fmla="*/ 0 h 1567770"/>
              <a:gd name="connsiteX2" fmla="*/ 1060281 w 8370640"/>
              <a:gd name="connsiteY2" fmla="*/ 0 h 1567770"/>
              <a:gd name="connsiteX3" fmla="*/ 1674128 w 8370640"/>
              <a:gd name="connsiteY3" fmla="*/ 0 h 1567770"/>
              <a:gd name="connsiteX4" fmla="*/ 2120562 w 8370640"/>
              <a:gd name="connsiteY4" fmla="*/ 0 h 1567770"/>
              <a:gd name="connsiteX5" fmla="*/ 2901822 w 8370640"/>
              <a:gd name="connsiteY5" fmla="*/ 0 h 1567770"/>
              <a:gd name="connsiteX6" fmla="*/ 3348256 w 8370640"/>
              <a:gd name="connsiteY6" fmla="*/ 0 h 1567770"/>
              <a:gd name="connsiteX7" fmla="*/ 3794690 w 8370640"/>
              <a:gd name="connsiteY7" fmla="*/ 0 h 1567770"/>
              <a:gd name="connsiteX8" fmla="*/ 4659656 w 8370640"/>
              <a:gd name="connsiteY8" fmla="*/ 0 h 1567770"/>
              <a:gd name="connsiteX9" fmla="*/ 5106090 w 8370640"/>
              <a:gd name="connsiteY9" fmla="*/ 0 h 1567770"/>
              <a:gd name="connsiteX10" fmla="*/ 5803644 w 8370640"/>
              <a:gd name="connsiteY10" fmla="*/ 0 h 1567770"/>
              <a:gd name="connsiteX11" fmla="*/ 6668610 w 8370640"/>
              <a:gd name="connsiteY11" fmla="*/ 0 h 1567770"/>
              <a:gd name="connsiteX12" fmla="*/ 7282457 w 8370640"/>
              <a:gd name="connsiteY12" fmla="*/ 0 h 1567770"/>
              <a:gd name="connsiteX13" fmla="*/ 8370640 w 8370640"/>
              <a:gd name="connsiteY13" fmla="*/ 0 h 1567770"/>
              <a:gd name="connsiteX14" fmla="*/ 8370640 w 8370640"/>
              <a:gd name="connsiteY14" fmla="*/ 506912 h 1567770"/>
              <a:gd name="connsiteX15" fmla="*/ 8370640 w 8370640"/>
              <a:gd name="connsiteY15" fmla="*/ 982469 h 1567770"/>
              <a:gd name="connsiteX16" fmla="*/ 8370640 w 8370640"/>
              <a:gd name="connsiteY16" fmla="*/ 1567770 h 1567770"/>
              <a:gd name="connsiteX17" fmla="*/ 7924206 w 8370640"/>
              <a:gd name="connsiteY17" fmla="*/ 1567770 h 1567770"/>
              <a:gd name="connsiteX18" fmla="*/ 7394065 w 8370640"/>
              <a:gd name="connsiteY18" fmla="*/ 1567770 h 1567770"/>
              <a:gd name="connsiteX19" fmla="*/ 6947631 w 8370640"/>
              <a:gd name="connsiteY19" fmla="*/ 1567770 h 1567770"/>
              <a:gd name="connsiteX20" fmla="*/ 6166371 w 8370640"/>
              <a:gd name="connsiteY20" fmla="*/ 1567770 h 1567770"/>
              <a:gd name="connsiteX21" fmla="*/ 5385112 w 8370640"/>
              <a:gd name="connsiteY21" fmla="*/ 1567770 h 1567770"/>
              <a:gd name="connsiteX22" fmla="*/ 4603852 w 8370640"/>
              <a:gd name="connsiteY22" fmla="*/ 1567770 h 1567770"/>
              <a:gd name="connsiteX23" fmla="*/ 3906299 w 8370640"/>
              <a:gd name="connsiteY23" fmla="*/ 1567770 h 1567770"/>
              <a:gd name="connsiteX24" fmla="*/ 3292452 w 8370640"/>
              <a:gd name="connsiteY24" fmla="*/ 1567770 h 1567770"/>
              <a:gd name="connsiteX25" fmla="*/ 2511192 w 8370640"/>
              <a:gd name="connsiteY25" fmla="*/ 1567770 h 1567770"/>
              <a:gd name="connsiteX26" fmla="*/ 1897345 w 8370640"/>
              <a:gd name="connsiteY26" fmla="*/ 1567770 h 1567770"/>
              <a:gd name="connsiteX27" fmla="*/ 1032379 w 8370640"/>
              <a:gd name="connsiteY27" fmla="*/ 1567770 h 1567770"/>
              <a:gd name="connsiteX28" fmla="*/ 0 w 8370640"/>
              <a:gd name="connsiteY28" fmla="*/ 1567770 h 1567770"/>
              <a:gd name="connsiteX29" fmla="*/ 0 w 8370640"/>
              <a:gd name="connsiteY29" fmla="*/ 1029502 h 1567770"/>
              <a:gd name="connsiteX30" fmla="*/ 0 w 8370640"/>
              <a:gd name="connsiteY30" fmla="*/ 538268 h 1567770"/>
              <a:gd name="connsiteX31" fmla="*/ 0 w 8370640"/>
              <a:gd name="connsiteY31" fmla="*/ 0 h 156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70640" h="1567770" fill="none" extrusionOk="0">
                <a:moveTo>
                  <a:pt x="0" y="0"/>
                </a:moveTo>
                <a:cubicBezTo>
                  <a:pt x="134691" y="11777"/>
                  <a:pt x="277755" y="-10948"/>
                  <a:pt x="530141" y="0"/>
                </a:cubicBezTo>
                <a:cubicBezTo>
                  <a:pt x="782527" y="10948"/>
                  <a:pt x="913819" y="-15925"/>
                  <a:pt x="1060281" y="0"/>
                </a:cubicBezTo>
                <a:cubicBezTo>
                  <a:pt x="1206743" y="15925"/>
                  <a:pt x="1413743" y="19369"/>
                  <a:pt x="1674128" y="0"/>
                </a:cubicBezTo>
                <a:cubicBezTo>
                  <a:pt x="1934513" y="-19369"/>
                  <a:pt x="1994292" y="5050"/>
                  <a:pt x="2120562" y="0"/>
                </a:cubicBezTo>
                <a:cubicBezTo>
                  <a:pt x="2246832" y="-5050"/>
                  <a:pt x="2659485" y="34527"/>
                  <a:pt x="2901822" y="0"/>
                </a:cubicBezTo>
                <a:cubicBezTo>
                  <a:pt x="3144159" y="-34527"/>
                  <a:pt x="3241046" y="11771"/>
                  <a:pt x="3348256" y="0"/>
                </a:cubicBezTo>
                <a:cubicBezTo>
                  <a:pt x="3455466" y="-11771"/>
                  <a:pt x="3605829" y="-13708"/>
                  <a:pt x="3794690" y="0"/>
                </a:cubicBezTo>
                <a:cubicBezTo>
                  <a:pt x="3983551" y="13708"/>
                  <a:pt x="4423351" y="-4702"/>
                  <a:pt x="4659656" y="0"/>
                </a:cubicBezTo>
                <a:cubicBezTo>
                  <a:pt x="4895961" y="4702"/>
                  <a:pt x="4962450" y="-9961"/>
                  <a:pt x="5106090" y="0"/>
                </a:cubicBezTo>
                <a:cubicBezTo>
                  <a:pt x="5249730" y="9961"/>
                  <a:pt x="5590330" y="-2695"/>
                  <a:pt x="5803644" y="0"/>
                </a:cubicBezTo>
                <a:cubicBezTo>
                  <a:pt x="6016958" y="2695"/>
                  <a:pt x="6306191" y="40295"/>
                  <a:pt x="6668610" y="0"/>
                </a:cubicBezTo>
                <a:cubicBezTo>
                  <a:pt x="7031029" y="-40295"/>
                  <a:pt x="7025901" y="21962"/>
                  <a:pt x="7282457" y="0"/>
                </a:cubicBezTo>
                <a:cubicBezTo>
                  <a:pt x="7539013" y="-21962"/>
                  <a:pt x="8070848" y="8102"/>
                  <a:pt x="8370640" y="0"/>
                </a:cubicBezTo>
                <a:cubicBezTo>
                  <a:pt x="8364983" y="196703"/>
                  <a:pt x="8368166" y="321010"/>
                  <a:pt x="8370640" y="506912"/>
                </a:cubicBezTo>
                <a:cubicBezTo>
                  <a:pt x="8373114" y="692814"/>
                  <a:pt x="8363081" y="817052"/>
                  <a:pt x="8370640" y="982469"/>
                </a:cubicBezTo>
                <a:cubicBezTo>
                  <a:pt x="8378199" y="1147886"/>
                  <a:pt x="8362070" y="1309324"/>
                  <a:pt x="8370640" y="1567770"/>
                </a:cubicBezTo>
                <a:cubicBezTo>
                  <a:pt x="8256012" y="1553606"/>
                  <a:pt x="8045065" y="1559953"/>
                  <a:pt x="7924206" y="1567770"/>
                </a:cubicBezTo>
                <a:cubicBezTo>
                  <a:pt x="7803347" y="1575587"/>
                  <a:pt x="7588031" y="1562714"/>
                  <a:pt x="7394065" y="1567770"/>
                </a:cubicBezTo>
                <a:cubicBezTo>
                  <a:pt x="7200099" y="1572826"/>
                  <a:pt x="7066578" y="1557409"/>
                  <a:pt x="6947631" y="1567770"/>
                </a:cubicBezTo>
                <a:cubicBezTo>
                  <a:pt x="6828684" y="1578131"/>
                  <a:pt x="6443474" y="1602957"/>
                  <a:pt x="6166371" y="1567770"/>
                </a:cubicBezTo>
                <a:cubicBezTo>
                  <a:pt x="5889268" y="1532583"/>
                  <a:pt x="5552656" y="1544766"/>
                  <a:pt x="5385112" y="1567770"/>
                </a:cubicBezTo>
                <a:cubicBezTo>
                  <a:pt x="5217568" y="1590774"/>
                  <a:pt x="4989985" y="1577644"/>
                  <a:pt x="4603852" y="1567770"/>
                </a:cubicBezTo>
                <a:cubicBezTo>
                  <a:pt x="4217719" y="1557896"/>
                  <a:pt x="4102941" y="1586864"/>
                  <a:pt x="3906299" y="1567770"/>
                </a:cubicBezTo>
                <a:cubicBezTo>
                  <a:pt x="3709657" y="1548676"/>
                  <a:pt x="3477420" y="1595412"/>
                  <a:pt x="3292452" y="1567770"/>
                </a:cubicBezTo>
                <a:cubicBezTo>
                  <a:pt x="3107484" y="1540128"/>
                  <a:pt x="2724010" y="1599125"/>
                  <a:pt x="2511192" y="1567770"/>
                </a:cubicBezTo>
                <a:cubicBezTo>
                  <a:pt x="2298374" y="1536415"/>
                  <a:pt x="2095005" y="1587699"/>
                  <a:pt x="1897345" y="1567770"/>
                </a:cubicBezTo>
                <a:cubicBezTo>
                  <a:pt x="1699685" y="1547841"/>
                  <a:pt x="1377243" y="1607272"/>
                  <a:pt x="1032379" y="1567770"/>
                </a:cubicBezTo>
                <a:cubicBezTo>
                  <a:pt x="687515" y="1528268"/>
                  <a:pt x="296972" y="1529587"/>
                  <a:pt x="0" y="1567770"/>
                </a:cubicBezTo>
                <a:cubicBezTo>
                  <a:pt x="-11719" y="1305797"/>
                  <a:pt x="-50" y="1278197"/>
                  <a:pt x="0" y="1029502"/>
                </a:cubicBezTo>
                <a:cubicBezTo>
                  <a:pt x="50" y="780807"/>
                  <a:pt x="9357" y="688707"/>
                  <a:pt x="0" y="538268"/>
                </a:cubicBezTo>
                <a:cubicBezTo>
                  <a:pt x="-9357" y="387829"/>
                  <a:pt x="-18061" y="135781"/>
                  <a:pt x="0" y="0"/>
                </a:cubicBezTo>
                <a:close/>
              </a:path>
              <a:path w="8370640" h="1567770" stroke="0" extrusionOk="0">
                <a:moveTo>
                  <a:pt x="0" y="0"/>
                </a:moveTo>
                <a:cubicBezTo>
                  <a:pt x="254213" y="-29758"/>
                  <a:pt x="371666" y="1637"/>
                  <a:pt x="697553" y="0"/>
                </a:cubicBezTo>
                <a:cubicBezTo>
                  <a:pt x="1023440" y="-1637"/>
                  <a:pt x="1093551" y="-21635"/>
                  <a:pt x="1311400" y="0"/>
                </a:cubicBezTo>
                <a:cubicBezTo>
                  <a:pt x="1529249" y="21635"/>
                  <a:pt x="1839740" y="-27925"/>
                  <a:pt x="2176366" y="0"/>
                </a:cubicBezTo>
                <a:cubicBezTo>
                  <a:pt x="2512992" y="27925"/>
                  <a:pt x="2773562" y="-24685"/>
                  <a:pt x="2957626" y="0"/>
                </a:cubicBezTo>
                <a:cubicBezTo>
                  <a:pt x="3141690" y="24685"/>
                  <a:pt x="3413754" y="16350"/>
                  <a:pt x="3655179" y="0"/>
                </a:cubicBezTo>
                <a:cubicBezTo>
                  <a:pt x="3896604" y="-16350"/>
                  <a:pt x="4209537" y="-29745"/>
                  <a:pt x="4436439" y="0"/>
                </a:cubicBezTo>
                <a:cubicBezTo>
                  <a:pt x="4663341" y="29745"/>
                  <a:pt x="4881208" y="32889"/>
                  <a:pt x="5217699" y="0"/>
                </a:cubicBezTo>
                <a:cubicBezTo>
                  <a:pt x="5554190" y="-32889"/>
                  <a:pt x="5612344" y="-5982"/>
                  <a:pt x="5998959" y="0"/>
                </a:cubicBezTo>
                <a:cubicBezTo>
                  <a:pt x="6385574" y="5982"/>
                  <a:pt x="6271203" y="-8907"/>
                  <a:pt x="6445393" y="0"/>
                </a:cubicBezTo>
                <a:cubicBezTo>
                  <a:pt x="6619583" y="8907"/>
                  <a:pt x="6916971" y="39500"/>
                  <a:pt x="7310359" y="0"/>
                </a:cubicBezTo>
                <a:cubicBezTo>
                  <a:pt x="7703747" y="-39500"/>
                  <a:pt x="7539110" y="-7237"/>
                  <a:pt x="7756793" y="0"/>
                </a:cubicBezTo>
                <a:cubicBezTo>
                  <a:pt x="7974476" y="7237"/>
                  <a:pt x="8150868" y="11545"/>
                  <a:pt x="8370640" y="0"/>
                </a:cubicBezTo>
                <a:cubicBezTo>
                  <a:pt x="8383379" y="209248"/>
                  <a:pt x="8378464" y="284624"/>
                  <a:pt x="8370640" y="553945"/>
                </a:cubicBezTo>
                <a:cubicBezTo>
                  <a:pt x="8362816" y="823266"/>
                  <a:pt x="8385291" y="909190"/>
                  <a:pt x="8370640" y="1092213"/>
                </a:cubicBezTo>
                <a:cubicBezTo>
                  <a:pt x="8355989" y="1275236"/>
                  <a:pt x="8379072" y="1432264"/>
                  <a:pt x="8370640" y="1567770"/>
                </a:cubicBezTo>
                <a:cubicBezTo>
                  <a:pt x="8216611" y="1545523"/>
                  <a:pt x="7859268" y="1576152"/>
                  <a:pt x="7673087" y="1567770"/>
                </a:cubicBezTo>
                <a:cubicBezTo>
                  <a:pt x="7486906" y="1559388"/>
                  <a:pt x="7204684" y="1596190"/>
                  <a:pt x="6975533" y="1567770"/>
                </a:cubicBezTo>
                <a:cubicBezTo>
                  <a:pt x="6746382" y="1539350"/>
                  <a:pt x="6568400" y="1578839"/>
                  <a:pt x="6277980" y="1567770"/>
                </a:cubicBezTo>
                <a:cubicBezTo>
                  <a:pt x="5987560" y="1556701"/>
                  <a:pt x="5742812" y="1541888"/>
                  <a:pt x="5496720" y="1567770"/>
                </a:cubicBezTo>
                <a:cubicBezTo>
                  <a:pt x="5250628" y="1593652"/>
                  <a:pt x="5153677" y="1586226"/>
                  <a:pt x="4882873" y="1567770"/>
                </a:cubicBezTo>
                <a:cubicBezTo>
                  <a:pt x="4612069" y="1549314"/>
                  <a:pt x="4397192" y="1556025"/>
                  <a:pt x="4101614" y="1567770"/>
                </a:cubicBezTo>
                <a:cubicBezTo>
                  <a:pt x="3806036" y="1579515"/>
                  <a:pt x="3569339" y="1557888"/>
                  <a:pt x="3236647" y="1567770"/>
                </a:cubicBezTo>
                <a:cubicBezTo>
                  <a:pt x="2903955" y="1577652"/>
                  <a:pt x="2837570" y="1571366"/>
                  <a:pt x="2622801" y="1567770"/>
                </a:cubicBezTo>
                <a:cubicBezTo>
                  <a:pt x="2408032" y="1564174"/>
                  <a:pt x="1941803" y="1529829"/>
                  <a:pt x="1757834" y="1567770"/>
                </a:cubicBezTo>
                <a:cubicBezTo>
                  <a:pt x="1573865" y="1605711"/>
                  <a:pt x="1368199" y="1561690"/>
                  <a:pt x="1227694" y="1567770"/>
                </a:cubicBezTo>
                <a:cubicBezTo>
                  <a:pt x="1087189" y="1573850"/>
                  <a:pt x="333369" y="1549234"/>
                  <a:pt x="0" y="1567770"/>
                </a:cubicBezTo>
                <a:cubicBezTo>
                  <a:pt x="19713" y="1447428"/>
                  <a:pt x="16908" y="1175780"/>
                  <a:pt x="0" y="1013825"/>
                </a:cubicBezTo>
                <a:cubicBezTo>
                  <a:pt x="-16908" y="851870"/>
                  <a:pt x="3200" y="656411"/>
                  <a:pt x="0" y="538268"/>
                </a:cubicBezTo>
                <a:cubicBezTo>
                  <a:pt x="-3200" y="420125"/>
                  <a:pt x="-24330" y="239018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To explore the boundaries between coaching, psychology, counselling, mentoring, advice giving, consultancy, and more.</a:t>
            </a:r>
          </a:p>
        </p:txBody>
      </p:sp>
    </p:spTree>
    <p:extLst>
      <p:ext uri="{BB962C8B-B14F-4D97-AF65-F5344CB8AC3E}">
        <p14:creationId xmlns:p14="http://schemas.microsoft.com/office/powerpoint/2010/main" val="294863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769-F74F-F97F-AFDB-06EDB707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pic>
        <p:nvPicPr>
          <p:cNvPr id="6" name="Picture 5" descr="Plants growing out of soil">
            <a:extLst>
              <a:ext uri="{FF2B5EF4-FFF2-40B4-BE49-F238E27FC236}">
                <a16:creationId xmlns:a16="http://schemas.microsoft.com/office/drawing/2014/main" id="{2B91E948-012E-9F9A-1659-AC899209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1" y="1923138"/>
            <a:ext cx="1968605" cy="1314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10D53-ECA5-0914-FA34-A4C235D4E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62" b="29638"/>
          <a:stretch/>
        </p:blipFill>
        <p:spPr>
          <a:xfrm>
            <a:off x="195666" y="3771455"/>
            <a:ext cx="2122517" cy="140742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DE969F-ACBC-F67F-8F4D-9A968F56A183}"/>
              </a:ext>
            </a:extLst>
          </p:cNvPr>
          <p:cNvSpPr txBox="1">
            <a:spLocks/>
          </p:cNvSpPr>
          <p:nvPr/>
        </p:nvSpPr>
        <p:spPr>
          <a:xfrm>
            <a:off x="2405270" y="3728461"/>
            <a:ext cx="9491869" cy="1567770"/>
          </a:xfrm>
          <a:custGeom>
            <a:avLst/>
            <a:gdLst>
              <a:gd name="connsiteX0" fmla="*/ 0 w 9491869"/>
              <a:gd name="connsiteY0" fmla="*/ 0 h 1567770"/>
              <a:gd name="connsiteX1" fmla="*/ 772909 w 9491869"/>
              <a:gd name="connsiteY1" fmla="*/ 0 h 1567770"/>
              <a:gd name="connsiteX2" fmla="*/ 1166144 w 9491869"/>
              <a:gd name="connsiteY2" fmla="*/ 0 h 1567770"/>
              <a:gd name="connsiteX3" fmla="*/ 1559378 w 9491869"/>
              <a:gd name="connsiteY3" fmla="*/ 0 h 1567770"/>
              <a:gd name="connsiteX4" fmla="*/ 2427207 w 9491869"/>
              <a:gd name="connsiteY4" fmla="*/ 0 h 1567770"/>
              <a:gd name="connsiteX5" fmla="*/ 2820441 w 9491869"/>
              <a:gd name="connsiteY5" fmla="*/ 0 h 1567770"/>
              <a:gd name="connsiteX6" fmla="*/ 3498432 w 9491869"/>
              <a:gd name="connsiteY6" fmla="*/ 0 h 1567770"/>
              <a:gd name="connsiteX7" fmla="*/ 4366260 w 9491869"/>
              <a:gd name="connsiteY7" fmla="*/ 0 h 1567770"/>
              <a:gd name="connsiteX8" fmla="*/ 4949332 w 9491869"/>
              <a:gd name="connsiteY8" fmla="*/ 0 h 1567770"/>
              <a:gd name="connsiteX9" fmla="*/ 5627322 w 9491869"/>
              <a:gd name="connsiteY9" fmla="*/ 0 h 1567770"/>
              <a:gd name="connsiteX10" fmla="*/ 6210394 w 9491869"/>
              <a:gd name="connsiteY10" fmla="*/ 0 h 1567770"/>
              <a:gd name="connsiteX11" fmla="*/ 7078222 w 9491869"/>
              <a:gd name="connsiteY11" fmla="*/ 0 h 1567770"/>
              <a:gd name="connsiteX12" fmla="*/ 7566376 w 9491869"/>
              <a:gd name="connsiteY12" fmla="*/ 0 h 1567770"/>
              <a:gd name="connsiteX13" fmla="*/ 8339285 w 9491869"/>
              <a:gd name="connsiteY13" fmla="*/ 0 h 1567770"/>
              <a:gd name="connsiteX14" fmla="*/ 9491869 w 9491869"/>
              <a:gd name="connsiteY14" fmla="*/ 0 h 1567770"/>
              <a:gd name="connsiteX15" fmla="*/ 9491869 w 9491869"/>
              <a:gd name="connsiteY15" fmla="*/ 538268 h 1567770"/>
              <a:gd name="connsiteX16" fmla="*/ 9491869 w 9491869"/>
              <a:gd name="connsiteY16" fmla="*/ 1076535 h 1567770"/>
              <a:gd name="connsiteX17" fmla="*/ 9491869 w 9491869"/>
              <a:gd name="connsiteY17" fmla="*/ 1567770 h 1567770"/>
              <a:gd name="connsiteX18" fmla="*/ 8624041 w 9491869"/>
              <a:gd name="connsiteY18" fmla="*/ 1567770 h 1567770"/>
              <a:gd name="connsiteX19" fmla="*/ 7946050 w 9491869"/>
              <a:gd name="connsiteY19" fmla="*/ 1567770 h 1567770"/>
              <a:gd name="connsiteX20" fmla="*/ 7362978 w 9491869"/>
              <a:gd name="connsiteY20" fmla="*/ 1567770 h 1567770"/>
              <a:gd name="connsiteX21" fmla="*/ 6590069 w 9491869"/>
              <a:gd name="connsiteY21" fmla="*/ 1567770 h 1567770"/>
              <a:gd name="connsiteX22" fmla="*/ 6006997 w 9491869"/>
              <a:gd name="connsiteY22" fmla="*/ 1567770 h 1567770"/>
              <a:gd name="connsiteX23" fmla="*/ 5139169 w 9491869"/>
              <a:gd name="connsiteY23" fmla="*/ 1567770 h 1567770"/>
              <a:gd name="connsiteX24" fmla="*/ 4651016 w 9491869"/>
              <a:gd name="connsiteY24" fmla="*/ 1567770 h 1567770"/>
              <a:gd name="connsiteX25" fmla="*/ 3878106 w 9491869"/>
              <a:gd name="connsiteY25" fmla="*/ 1567770 h 1567770"/>
              <a:gd name="connsiteX26" fmla="*/ 3105197 w 9491869"/>
              <a:gd name="connsiteY26" fmla="*/ 1567770 h 1567770"/>
              <a:gd name="connsiteX27" fmla="*/ 2237369 w 9491869"/>
              <a:gd name="connsiteY27" fmla="*/ 1567770 h 1567770"/>
              <a:gd name="connsiteX28" fmla="*/ 1749216 w 9491869"/>
              <a:gd name="connsiteY28" fmla="*/ 1567770 h 1567770"/>
              <a:gd name="connsiteX29" fmla="*/ 1071225 w 9491869"/>
              <a:gd name="connsiteY29" fmla="*/ 1567770 h 1567770"/>
              <a:gd name="connsiteX30" fmla="*/ 583072 w 9491869"/>
              <a:gd name="connsiteY30" fmla="*/ 1567770 h 1567770"/>
              <a:gd name="connsiteX31" fmla="*/ 0 w 9491869"/>
              <a:gd name="connsiteY31" fmla="*/ 1567770 h 1567770"/>
              <a:gd name="connsiteX32" fmla="*/ 0 w 9491869"/>
              <a:gd name="connsiteY32" fmla="*/ 1060858 h 1567770"/>
              <a:gd name="connsiteX33" fmla="*/ 0 w 9491869"/>
              <a:gd name="connsiteY33" fmla="*/ 569623 h 1567770"/>
              <a:gd name="connsiteX34" fmla="*/ 0 w 9491869"/>
              <a:gd name="connsiteY34" fmla="*/ 0 h 156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491869" h="1567770" fill="none" extrusionOk="0">
                <a:moveTo>
                  <a:pt x="0" y="0"/>
                </a:moveTo>
                <a:cubicBezTo>
                  <a:pt x="185810" y="-5710"/>
                  <a:pt x="613074" y="-25780"/>
                  <a:pt x="772909" y="0"/>
                </a:cubicBezTo>
                <a:cubicBezTo>
                  <a:pt x="932744" y="25780"/>
                  <a:pt x="981240" y="-15591"/>
                  <a:pt x="1166144" y="0"/>
                </a:cubicBezTo>
                <a:cubicBezTo>
                  <a:pt x="1351048" y="15591"/>
                  <a:pt x="1434269" y="744"/>
                  <a:pt x="1559378" y="0"/>
                </a:cubicBezTo>
                <a:cubicBezTo>
                  <a:pt x="1684487" y="-744"/>
                  <a:pt x="2036036" y="-32910"/>
                  <a:pt x="2427207" y="0"/>
                </a:cubicBezTo>
                <a:cubicBezTo>
                  <a:pt x="2818378" y="32910"/>
                  <a:pt x="2741653" y="-17932"/>
                  <a:pt x="2820441" y="0"/>
                </a:cubicBezTo>
                <a:cubicBezTo>
                  <a:pt x="2899229" y="17932"/>
                  <a:pt x="3275973" y="-28896"/>
                  <a:pt x="3498432" y="0"/>
                </a:cubicBezTo>
                <a:cubicBezTo>
                  <a:pt x="3720891" y="28896"/>
                  <a:pt x="4168970" y="11529"/>
                  <a:pt x="4366260" y="0"/>
                </a:cubicBezTo>
                <a:cubicBezTo>
                  <a:pt x="4563550" y="-11529"/>
                  <a:pt x="4729988" y="3466"/>
                  <a:pt x="4949332" y="0"/>
                </a:cubicBezTo>
                <a:cubicBezTo>
                  <a:pt x="5168676" y="-3466"/>
                  <a:pt x="5381699" y="-2383"/>
                  <a:pt x="5627322" y="0"/>
                </a:cubicBezTo>
                <a:cubicBezTo>
                  <a:pt x="5872945" y="2383"/>
                  <a:pt x="6074254" y="-16519"/>
                  <a:pt x="6210394" y="0"/>
                </a:cubicBezTo>
                <a:cubicBezTo>
                  <a:pt x="6346534" y="16519"/>
                  <a:pt x="6825189" y="-31775"/>
                  <a:pt x="7078222" y="0"/>
                </a:cubicBezTo>
                <a:cubicBezTo>
                  <a:pt x="7331255" y="31775"/>
                  <a:pt x="7443790" y="19295"/>
                  <a:pt x="7566376" y="0"/>
                </a:cubicBezTo>
                <a:cubicBezTo>
                  <a:pt x="7688962" y="-19295"/>
                  <a:pt x="7959079" y="11559"/>
                  <a:pt x="8339285" y="0"/>
                </a:cubicBezTo>
                <a:cubicBezTo>
                  <a:pt x="8719491" y="-11559"/>
                  <a:pt x="9058748" y="-53457"/>
                  <a:pt x="9491869" y="0"/>
                </a:cubicBezTo>
                <a:cubicBezTo>
                  <a:pt x="9488720" y="220867"/>
                  <a:pt x="9473594" y="291775"/>
                  <a:pt x="9491869" y="538268"/>
                </a:cubicBezTo>
                <a:cubicBezTo>
                  <a:pt x="9510144" y="784761"/>
                  <a:pt x="9503758" y="935296"/>
                  <a:pt x="9491869" y="1076535"/>
                </a:cubicBezTo>
                <a:cubicBezTo>
                  <a:pt x="9479980" y="1217774"/>
                  <a:pt x="9471124" y="1432684"/>
                  <a:pt x="9491869" y="1567770"/>
                </a:cubicBezTo>
                <a:cubicBezTo>
                  <a:pt x="9308921" y="1559867"/>
                  <a:pt x="8942017" y="1568418"/>
                  <a:pt x="8624041" y="1567770"/>
                </a:cubicBezTo>
                <a:cubicBezTo>
                  <a:pt x="8306065" y="1567122"/>
                  <a:pt x="8276157" y="1534073"/>
                  <a:pt x="7946050" y="1567770"/>
                </a:cubicBezTo>
                <a:cubicBezTo>
                  <a:pt x="7615943" y="1601467"/>
                  <a:pt x="7556264" y="1588029"/>
                  <a:pt x="7362978" y="1567770"/>
                </a:cubicBezTo>
                <a:cubicBezTo>
                  <a:pt x="7169692" y="1547511"/>
                  <a:pt x="6937873" y="1547924"/>
                  <a:pt x="6590069" y="1567770"/>
                </a:cubicBezTo>
                <a:cubicBezTo>
                  <a:pt x="6242265" y="1587616"/>
                  <a:pt x="6268029" y="1572683"/>
                  <a:pt x="6006997" y="1567770"/>
                </a:cubicBezTo>
                <a:cubicBezTo>
                  <a:pt x="5745965" y="1562857"/>
                  <a:pt x="5459580" y="1549814"/>
                  <a:pt x="5139169" y="1567770"/>
                </a:cubicBezTo>
                <a:cubicBezTo>
                  <a:pt x="4818758" y="1585726"/>
                  <a:pt x="4821129" y="1545832"/>
                  <a:pt x="4651016" y="1567770"/>
                </a:cubicBezTo>
                <a:cubicBezTo>
                  <a:pt x="4480903" y="1589708"/>
                  <a:pt x="4244249" y="1603689"/>
                  <a:pt x="3878106" y="1567770"/>
                </a:cubicBezTo>
                <a:cubicBezTo>
                  <a:pt x="3511963" y="1531852"/>
                  <a:pt x="3430033" y="1567674"/>
                  <a:pt x="3105197" y="1567770"/>
                </a:cubicBezTo>
                <a:cubicBezTo>
                  <a:pt x="2780361" y="1567866"/>
                  <a:pt x="2606648" y="1578793"/>
                  <a:pt x="2237369" y="1567770"/>
                </a:cubicBezTo>
                <a:cubicBezTo>
                  <a:pt x="1868090" y="1556747"/>
                  <a:pt x="1939625" y="1550989"/>
                  <a:pt x="1749216" y="1567770"/>
                </a:cubicBezTo>
                <a:cubicBezTo>
                  <a:pt x="1558807" y="1584551"/>
                  <a:pt x="1403844" y="1599183"/>
                  <a:pt x="1071225" y="1567770"/>
                </a:cubicBezTo>
                <a:cubicBezTo>
                  <a:pt x="738606" y="1536357"/>
                  <a:pt x="785006" y="1547700"/>
                  <a:pt x="583072" y="1567770"/>
                </a:cubicBezTo>
                <a:cubicBezTo>
                  <a:pt x="381138" y="1587840"/>
                  <a:pt x="247560" y="1553613"/>
                  <a:pt x="0" y="1567770"/>
                </a:cubicBezTo>
                <a:cubicBezTo>
                  <a:pt x="24039" y="1315880"/>
                  <a:pt x="-13886" y="1214724"/>
                  <a:pt x="0" y="1060858"/>
                </a:cubicBezTo>
                <a:cubicBezTo>
                  <a:pt x="13886" y="906992"/>
                  <a:pt x="11596" y="706047"/>
                  <a:pt x="0" y="569623"/>
                </a:cubicBezTo>
                <a:cubicBezTo>
                  <a:pt x="-11596" y="433199"/>
                  <a:pt x="-3791" y="202712"/>
                  <a:pt x="0" y="0"/>
                </a:cubicBezTo>
                <a:close/>
              </a:path>
              <a:path w="9491869" h="1567770" stroke="0" extrusionOk="0">
                <a:moveTo>
                  <a:pt x="0" y="0"/>
                </a:moveTo>
                <a:cubicBezTo>
                  <a:pt x="273338" y="9270"/>
                  <a:pt x="423751" y="-5474"/>
                  <a:pt x="677991" y="0"/>
                </a:cubicBezTo>
                <a:cubicBezTo>
                  <a:pt x="932231" y="5474"/>
                  <a:pt x="1057301" y="-8089"/>
                  <a:pt x="1261063" y="0"/>
                </a:cubicBezTo>
                <a:cubicBezTo>
                  <a:pt x="1464825" y="8089"/>
                  <a:pt x="1795809" y="29253"/>
                  <a:pt x="2128891" y="0"/>
                </a:cubicBezTo>
                <a:cubicBezTo>
                  <a:pt x="2461973" y="-29253"/>
                  <a:pt x="2616611" y="32106"/>
                  <a:pt x="2901800" y="0"/>
                </a:cubicBezTo>
                <a:cubicBezTo>
                  <a:pt x="3186989" y="-32106"/>
                  <a:pt x="3407961" y="27846"/>
                  <a:pt x="3579791" y="0"/>
                </a:cubicBezTo>
                <a:cubicBezTo>
                  <a:pt x="3751621" y="-27846"/>
                  <a:pt x="4189161" y="16697"/>
                  <a:pt x="4352700" y="0"/>
                </a:cubicBezTo>
                <a:cubicBezTo>
                  <a:pt x="4516239" y="-16697"/>
                  <a:pt x="4794568" y="-25657"/>
                  <a:pt x="5125609" y="0"/>
                </a:cubicBezTo>
                <a:cubicBezTo>
                  <a:pt x="5456650" y="25657"/>
                  <a:pt x="5683928" y="30437"/>
                  <a:pt x="5898519" y="0"/>
                </a:cubicBezTo>
                <a:cubicBezTo>
                  <a:pt x="6113110" y="-30437"/>
                  <a:pt x="6106092" y="11704"/>
                  <a:pt x="6291753" y="0"/>
                </a:cubicBezTo>
                <a:cubicBezTo>
                  <a:pt x="6477414" y="-11704"/>
                  <a:pt x="6958881" y="-38216"/>
                  <a:pt x="7159581" y="0"/>
                </a:cubicBezTo>
                <a:cubicBezTo>
                  <a:pt x="7360281" y="38216"/>
                  <a:pt x="7391695" y="-12892"/>
                  <a:pt x="7552816" y="0"/>
                </a:cubicBezTo>
                <a:cubicBezTo>
                  <a:pt x="7713938" y="12892"/>
                  <a:pt x="7853275" y="17408"/>
                  <a:pt x="7946050" y="0"/>
                </a:cubicBezTo>
                <a:cubicBezTo>
                  <a:pt x="8038825" y="-17408"/>
                  <a:pt x="8548462" y="-16900"/>
                  <a:pt x="8813878" y="0"/>
                </a:cubicBezTo>
                <a:cubicBezTo>
                  <a:pt x="9079294" y="16900"/>
                  <a:pt x="9258373" y="-2433"/>
                  <a:pt x="9491869" y="0"/>
                </a:cubicBezTo>
                <a:cubicBezTo>
                  <a:pt x="9482292" y="187988"/>
                  <a:pt x="9477591" y="346793"/>
                  <a:pt x="9491869" y="491235"/>
                </a:cubicBezTo>
                <a:cubicBezTo>
                  <a:pt x="9506147" y="635677"/>
                  <a:pt x="9481841" y="797935"/>
                  <a:pt x="9491869" y="1013825"/>
                </a:cubicBezTo>
                <a:cubicBezTo>
                  <a:pt x="9501898" y="1229715"/>
                  <a:pt x="9512055" y="1302502"/>
                  <a:pt x="9491869" y="1567770"/>
                </a:cubicBezTo>
                <a:cubicBezTo>
                  <a:pt x="9369320" y="1550463"/>
                  <a:pt x="9222665" y="1581548"/>
                  <a:pt x="9003716" y="1567770"/>
                </a:cubicBezTo>
                <a:cubicBezTo>
                  <a:pt x="8784767" y="1553992"/>
                  <a:pt x="8567289" y="1539581"/>
                  <a:pt x="8230806" y="1567770"/>
                </a:cubicBezTo>
                <a:cubicBezTo>
                  <a:pt x="7894323" y="1595960"/>
                  <a:pt x="7921960" y="1594392"/>
                  <a:pt x="7647734" y="1567770"/>
                </a:cubicBezTo>
                <a:cubicBezTo>
                  <a:pt x="7373508" y="1541148"/>
                  <a:pt x="7139563" y="1570293"/>
                  <a:pt x="6874825" y="1567770"/>
                </a:cubicBezTo>
                <a:cubicBezTo>
                  <a:pt x="6610087" y="1565247"/>
                  <a:pt x="6315954" y="1602475"/>
                  <a:pt x="6006997" y="1567770"/>
                </a:cubicBezTo>
                <a:cubicBezTo>
                  <a:pt x="5698040" y="1533065"/>
                  <a:pt x="5640246" y="1573373"/>
                  <a:pt x="5423925" y="1567770"/>
                </a:cubicBezTo>
                <a:cubicBezTo>
                  <a:pt x="5207604" y="1562167"/>
                  <a:pt x="4866321" y="1583357"/>
                  <a:pt x="4556097" y="1567770"/>
                </a:cubicBezTo>
                <a:cubicBezTo>
                  <a:pt x="4245873" y="1552183"/>
                  <a:pt x="4215162" y="1571376"/>
                  <a:pt x="4067944" y="1567770"/>
                </a:cubicBezTo>
                <a:cubicBezTo>
                  <a:pt x="3920726" y="1564164"/>
                  <a:pt x="3504623" y="1584117"/>
                  <a:pt x="3200116" y="1567770"/>
                </a:cubicBezTo>
                <a:cubicBezTo>
                  <a:pt x="2895609" y="1551423"/>
                  <a:pt x="2585246" y="1569702"/>
                  <a:pt x="2332288" y="1567770"/>
                </a:cubicBezTo>
                <a:cubicBezTo>
                  <a:pt x="2079330" y="1565838"/>
                  <a:pt x="1907540" y="1592361"/>
                  <a:pt x="1749216" y="1567770"/>
                </a:cubicBezTo>
                <a:cubicBezTo>
                  <a:pt x="1590892" y="1543179"/>
                  <a:pt x="1194837" y="1582286"/>
                  <a:pt x="881388" y="1567770"/>
                </a:cubicBezTo>
                <a:cubicBezTo>
                  <a:pt x="567939" y="1553254"/>
                  <a:pt x="404759" y="1538294"/>
                  <a:pt x="0" y="1567770"/>
                </a:cubicBezTo>
                <a:cubicBezTo>
                  <a:pt x="10035" y="1373154"/>
                  <a:pt x="-15601" y="1168499"/>
                  <a:pt x="0" y="1013825"/>
                </a:cubicBezTo>
                <a:cubicBezTo>
                  <a:pt x="15601" y="859151"/>
                  <a:pt x="-11121" y="732402"/>
                  <a:pt x="0" y="538268"/>
                </a:cubicBezTo>
                <a:cubicBezTo>
                  <a:pt x="11121" y="344134"/>
                  <a:pt x="-9133" y="186947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Boundaries </a:t>
            </a:r>
          </a:p>
          <a:p>
            <a:pPr marL="0" indent="0">
              <a:buNone/>
            </a:pPr>
            <a:r>
              <a:rPr lang="en-GB" sz="2400" dirty="0"/>
              <a:t>“ The coach is clear about the working relationship and what they can offer a client. They also say what they are unable to offer” </a:t>
            </a:r>
            <a:r>
              <a:rPr lang="en-GB" sz="2400" i="1" dirty="0"/>
              <a:t>Connor and Pokora, Coaching and Mentoring at Work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82D3EA-A060-5EE5-0DAC-AEF335A278E7}"/>
              </a:ext>
            </a:extLst>
          </p:cNvPr>
          <p:cNvSpPr txBox="1">
            <a:spLocks/>
          </p:cNvSpPr>
          <p:nvPr/>
        </p:nvSpPr>
        <p:spPr>
          <a:xfrm>
            <a:off x="2405269" y="1936741"/>
            <a:ext cx="9491869" cy="1567770"/>
          </a:xfrm>
          <a:custGeom>
            <a:avLst/>
            <a:gdLst>
              <a:gd name="connsiteX0" fmla="*/ 0 w 9491869"/>
              <a:gd name="connsiteY0" fmla="*/ 0 h 1567770"/>
              <a:gd name="connsiteX1" fmla="*/ 772909 w 9491869"/>
              <a:gd name="connsiteY1" fmla="*/ 0 h 1567770"/>
              <a:gd name="connsiteX2" fmla="*/ 1166144 w 9491869"/>
              <a:gd name="connsiteY2" fmla="*/ 0 h 1567770"/>
              <a:gd name="connsiteX3" fmla="*/ 1559378 w 9491869"/>
              <a:gd name="connsiteY3" fmla="*/ 0 h 1567770"/>
              <a:gd name="connsiteX4" fmla="*/ 2427207 w 9491869"/>
              <a:gd name="connsiteY4" fmla="*/ 0 h 1567770"/>
              <a:gd name="connsiteX5" fmla="*/ 2820441 w 9491869"/>
              <a:gd name="connsiteY5" fmla="*/ 0 h 1567770"/>
              <a:gd name="connsiteX6" fmla="*/ 3498432 w 9491869"/>
              <a:gd name="connsiteY6" fmla="*/ 0 h 1567770"/>
              <a:gd name="connsiteX7" fmla="*/ 4366260 w 9491869"/>
              <a:gd name="connsiteY7" fmla="*/ 0 h 1567770"/>
              <a:gd name="connsiteX8" fmla="*/ 4949332 w 9491869"/>
              <a:gd name="connsiteY8" fmla="*/ 0 h 1567770"/>
              <a:gd name="connsiteX9" fmla="*/ 5627322 w 9491869"/>
              <a:gd name="connsiteY9" fmla="*/ 0 h 1567770"/>
              <a:gd name="connsiteX10" fmla="*/ 6210394 w 9491869"/>
              <a:gd name="connsiteY10" fmla="*/ 0 h 1567770"/>
              <a:gd name="connsiteX11" fmla="*/ 7078222 w 9491869"/>
              <a:gd name="connsiteY11" fmla="*/ 0 h 1567770"/>
              <a:gd name="connsiteX12" fmla="*/ 7566376 w 9491869"/>
              <a:gd name="connsiteY12" fmla="*/ 0 h 1567770"/>
              <a:gd name="connsiteX13" fmla="*/ 8339285 w 9491869"/>
              <a:gd name="connsiteY13" fmla="*/ 0 h 1567770"/>
              <a:gd name="connsiteX14" fmla="*/ 9491869 w 9491869"/>
              <a:gd name="connsiteY14" fmla="*/ 0 h 1567770"/>
              <a:gd name="connsiteX15" fmla="*/ 9491869 w 9491869"/>
              <a:gd name="connsiteY15" fmla="*/ 538268 h 1567770"/>
              <a:gd name="connsiteX16" fmla="*/ 9491869 w 9491869"/>
              <a:gd name="connsiteY16" fmla="*/ 1076535 h 1567770"/>
              <a:gd name="connsiteX17" fmla="*/ 9491869 w 9491869"/>
              <a:gd name="connsiteY17" fmla="*/ 1567770 h 1567770"/>
              <a:gd name="connsiteX18" fmla="*/ 8624041 w 9491869"/>
              <a:gd name="connsiteY18" fmla="*/ 1567770 h 1567770"/>
              <a:gd name="connsiteX19" fmla="*/ 7946050 w 9491869"/>
              <a:gd name="connsiteY19" fmla="*/ 1567770 h 1567770"/>
              <a:gd name="connsiteX20" fmla="*/ 7362978 w 9491869"/>
              <a:gd name="connsiteY20" fmla="*/ 1567770 h 1567770"/>
              <a:gd name="connsiteX21" fmla="*/ 6590069 w 9491869"/>
              <a:gd name="connsiteY21" fmla="*/ 1567770 h 1567770"/>
              <a:gd name="connsiteX22" fmla="*/ 6006997 w 9491869"/>
              <a:gd name="connsiteY22" fmla="*/ 1567770 h 1567770"/>
              <a:gd name="connsiteX23" fmla="*/ 5139169 w 9491869"/>
              <a:gd name="connsiteY23" fmla="*/ 1567770 h 1567770"/>
              <a:gd name="connsiteX24" fmla="*/ 4651016 w 9491869"/>
              <a:gd name="connsiteY24" fmla="*/ 1567770 h 1567770"/>
              <a:gd name="connsiteX25" fmla="*/ 3878106 w 9491869"/>
              <a:gd name="connsiteY25" fmla="*/ 1567770 h 1567770"/>
              <a:gd name="connsiteX26" fmla="*/ 3105197 w 9491869"/>
              <a:gd name="connsiteY26" fmla="*/ 1567770 h 1567770"/>
              <a:gd name="connsiteX27" fmla="*/ 2237369 w 9491869"/>
              <a:gd name="connsiteY27" fmla="*/ 1567770 h 1567770"/>
              <a:gd name="connsiteX28" fmla="*/ 1749216 w 9491869"/>
              <a:gd name="connsiteY28" fmla="*/ 1567770 h 1567770"/>
              <a:gd name="connsiteX29" fmla="*/ 1071225 w 9491869"/>
              <a:gd name="connsiteY29" fmla="*/ 1567770 h 1567770"/>
              <a:gd name="connsiteX30" fmla="*/ 583072 w 9491869"/>
              <a:gd name="connsiteY30" fmla="*/ 1567770 h 1567770"/>
              <a:gd name="connsiteX31" fmla="*/ 0 w 9491869"/>
              <a:gd name="connsiteY31" fmla="*/ 1567770 h 1567770"/>
              <a:gd name="connsiteX32" fmla="*/ 0 w 9491869"/>
              <a:gd name="connsiteY32" fmla="*/ 1060858 h 1567770"/>
              <a:gd name="connsiteX33" fmla="*/ 0 w 9491869"/>
              <a:gd name="connsiteY33" fmla="*/ 569623 h 1567770"/>
              <a:gd name="connsiteX34" fmla="*/ 0 w 9491869"/>
              <a:gd name="connsiteY34" fmla="*/ 0 h 156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491869" h="1567770" fill="none" extrusionOk="0">
                <a:moveTo>
                  <a:pt x="0" y="0"/>
                </a:moveTo>
                <a:cubicBezTo>
                  <a:pt x="185810" y="-5710"/>
                  <a:pt x="613074" y="-25780"/>
                  <a:pt x="772909" y="0"/>
                </a:cubicBezTo>
                <a:cubicBezTo>
                  <a:pt x="932744" y="25780"/>
                  <a:pt x="981240" y="-15591"/>
                  <a:pt x="1166144" y="0"/>
                </a:cubicBezTo>
                <a:cubicBezTo>
                  <a:pt x="1351048" y="15591"/>
                  <a:pt x="1434269" y="744"/>
                  <a:pt x="1559378" y="0"/>
                </a:cubicBezTo>
                <a:cubicBezTo>
                  <a:pt x="1684487" y="-744"/>
                  <a:pt x="2036036" y="-32910"/>
                  <a:pt x="2427207" y="0"/>
                </a:cubicBezTo>
                <a:cubicBezTo>
                  <a:pt x="2818378" y="32910"/>
                  <a:pt x="2741653" y="-17932"/>
                  <a:pt x="2820441" y="0"/>
                </a:cubicBezTo>
                <a:cubicBezTo>
                  <a:pt x="2899229" y="17932"/>
                  <a:pt x="3275973" y="-28896"/>
                  <a:pt x="3498432" y="0"/>
                </a:cubicBezTo>
                <a:cubicBezTo>
                  <a:pt x="3720891" y="28896"/>
                  <a:pt x="4168970" y="11529"/>
                  <a:pt x="4366260" y="0"/>
                </a:cubicBezTo>
                <a:cubicBezTo>
                  <a:pt x="4563550" y="-11529"/>
                  <a:pt x="4729988" y="3466"/>
                  <a:pt x="4949332" y="0"/>
                </a:cubicBezTo>
                <a:cubicBezTo>
                  <a:pt x="5168676" y="-3466"/>
                  <a:pt x="5381699" y="-2383"/>
                  <a:pt x="5627322" y="0"/>
                </a:cubicBezTo>
                <a:cubicBezTo>
                  <a:pt x="5872945" y="2383"/>
                  <a:pt x="6074254" y="-16519"/>
                  <a:pt x="6210394" y="0"/>
                </a:cubicBezTo>
                <a:cubicBezTo>
                  <a:pt x="6346534" y="16519"/>
                  <a:pt x="6825189" y="-31775"/>
                  <a:pt x="7078222" y="0"/>
                </a:cubicBezTo>
                <a:cubicBezTo>
                  <a:pt x="7331255" y="31775"/>
                  <a:pt x="7443790" y="19295"/>
                  <a:pt x="7566376" y="0"/>
                </a:cubicBezTo>
                <a:cubicBezTo>
                  <a:pt x="7688962" y="-19295"/>
                  <a:pt x="7959079" y="11559"/>
                  <a:pt x="8339285" y="0"/>
                </a:cubicBezTo>
                <a:cubicBezTo>
                  <a:pt x="8719491" y="-11559"/>
                  <a:pt x="9058748" y="-53457"/>
                  <a:pt x="9491869" y="0"/>
                </a:cubicBezTo>
                <a:cubicBezTo>
                  <a:pt x="9488720" y="220867"/>
                  <a:pt x="9473594" y="291775"/>
                  <a:pt x="9491869" y="538268"/>
                </a:cubicBezTo>
                <a:cubicBezTo>
                  <a:pt x="9510144" y="784761"/>
                  <a:pt x="9503758" y="935296"/>
                  <a:pt x="9491869" y="1076535"/>
                </a:cubicBezTo>
                <a:cubicBezTo>
                  <a:pt x="9479980" y="1217774"/>
                  <a:pt x="9471124" y="1432684"/>
                  <a:pt x="9491869" y="1567770"/>
                </a:cubicBezTo>
                <a:cubicBezTo>
                  <a:pt x="9308921" y="1559867"/>
                  <a:pt x="8942017" y="1568418"/>
                  <a:pt x="8624041" y="1567770"/>
                </a:cubicBezTo>
                <a:cubicBezTo>
                  <a:pt x="8306065" y="1567122"/>
                  <a:pt x="8276157" y="1534073"/>
                  <a:pt x="7946050" y="1567770"/>
                </a:cubicBezTo>
                <a:cubicBezTo>
                  <a:pt x="7615943" y="1601467"/>
                  <a:pt x="7556264" y="1588029"/>
                  <a:pt x="7362978" y="1567770"/>
                </a:cubicBezTo>
                <a:cubicBezTo>
                  <a:pt x="7169692" y="1547511"/>
                  <a:pt x="6937873" y="1547924"/>
                  <a:pt x="6590069" y="1567770"/>
                </a:cubicBezTo>
                <a:cubicBezTo>
                  <a:pt x="6242265" y="1587616"/>
                  <a:pt x="6268029" y="1572683"/>
                  <a:pt x="6006997" y="1567770"/>
                </a:cubicBezTo>
                <a:cubicBezTo>
                  <a:pt x="5745965" y="1562857"/>
                  <a:pt x="5459580" y="1549814"/>
                  <a:pt x="5139169" y="1567770"/>
                </a:cubicBezTo>
                <a:cubicBezTo>
                  <a:pt x="4818758" y="1585726"/>
                  <a:pt x="4821129" y="1545832"/>
                  <a:pt x="4651016" y="1567770"/>
                </a:cubicBezTo>
                <a:cubicBezTo>
                  <a:pt x="4480903" y="1589708"/>
                  <a:pt x="4244249" y="1603689"/>
                  <a:pt x="3878106" y="1567770"/>
                </a:cubicBezTo>
                <a:cubicBezTo>
                  <a:pt x="3511963" y="1531852"/>
                  <a:pt x="3430033" y="1567674"/>
                  <a:pt x="3105197" y="1567770"/>
                </a:cubicBezTo>
                <a:cubicBezTo>
                  <a:pt x="2780361" y="1567866"/>
                  <a:pt x="2606648" y="1578793"/>
                  <a:pt x="2237369" y="1567770"/>
                </a:cubicBezTo>
                <a:cubicBezTo>
                  <a:pt x="1868090" y="1556747"/>
                  <a:pt x="1939625" y="1550989"/>
                  <a:pt x="1749216" y="1567770"/>
                </a:cubicBezTo>
                <a:cubicBezTo>
                  <a:pt x="1558807" y="1584551"/>
                  <a:pt x="1403844" y="1599183"/>
                  <a:pt x="1071225" y="1567770"/>
                </a:cubicBezTo>
                <a:cubicBezTo>
                  <a:pt x="738606" y="1536357"/>
                  <a:pt x="785006" y="1547700"/>
                  <a:pt x="583072" y="1567770"/>
                </a:cubicBezTo>
                <a:cubicBezTo>
                  <a:pt x="381138" y="1587840"/>
                  <a:pt x="247560" y="1553613"/>
                  <a:pt x="0" y="1567770"/>
                </a:cubicBezTo>
                <a:cubicBezTo>
                  <a:pt x="24039" y="1315880"/>
                  <a:pt x="-13886" y="1214724"/>
                  <a:pt x="0" y="1060858"/>
                </a:cubicBezTo>
                <a:cubicBezTo>
                  <a:pt x="13886" y="906992"/>
                  <a:pt x="11596" y="706047"/>
                  <a:pt x="0" y="569623"/>
                </a:cubicBezTo>
                <a:cubicBezTo>
                  <a:pt x="-11596" y="433199"/>
                  <a:pt x="-3791" y="202712"/>
                  <a:pt x="0" y="0"/>
                </a:cubicBezTo>
                <a:close/>
              </a:path>
              <a:path w="9491869" h="1567770" stroke="0" extrusionOk="0">
                <a:moveTo>
                  <a:pt x="0" y="0"/>
                </a:moveTo>
                <a:cubicBezTo>
                  <a:pt x="273338" y="9270"/>
                  <a:pt x="423751" y="-5474"/>
                  <a:pt x="677991" y="0"/>
                </a:cubicBezTo>
                <a:cubicBezTo>
                  <a:pt x="932231" y="5474"/>
                  <a:pt x="1057301" y="-8089"/>
                  <a:pt x="1261063" y="0"/>
                </a:cubicBezTo>
                <a:cubicBezTo>
                  <a:pt x="1464825" y="8089"/>
                  <a:pt x="1795809" y="29253"/>
                  <a:pt x="2128891" y="0"/>
                </a:cubicBezTo>
                <a:cubicBezTo>
                  <a:pt x="2461973" y="-29253"/>
                  <a:pt x="2616611" y="32106"/>
                  <a:pt x="2901800" y="0"/>
                </a:cubicBezTo>
                <a:cubicBezTo>
                  <a:pt x="3186989" y="-32106"/>
                  <a:pt x="3407961" y="27846"/>
                  <a:pt x="3579791" y="0"/>
                </a:cubicBezTo>
                <a:cubicBezTo>
                  <a:pt x="3751621" y="-27846"/>
                  <a:pt x="4189161" y="16697"/>
                  <a:pt x="4352700" y="0"/>
                </a:cubicBezTo>
                <a:cubicBezTo>
                  <a:pt x="4516239" y="-16697"/>
                  <a:pt x="4794568" y="-25657"/>
                  <a:pt x="5125609" y="0"/>
                </a:cubicBezTo>
                <a:cubicBezTo>
                  <a:pt x="5456650" y="25657"/>
                  <a:pt x="5683928" y="30437"/>
                  <a:pt x="5898519" y="0"/>
                </a:cubicBezTo>
                <a:cubicBezTo>
                  <a:pt x="6113110" y="-30437"/>
                  <a:pt x="6106092" y="11704"/>
                  <a:pt x="6291753" y="0"/>
                </a:cubicBezTo>
                <a:cubicBezTo>
                  <a:pt x="6477414" y="-11704"/>
                  <a:pt x="6958881" y="-38216"/>
                  <a:pt x="7159581" y="0"/>
                </a:cubicBezTo>
                <a:cubicBezTo>
                  <a:pt x="7360281" y="38216"/>
                  <a:pt x="7391695" y="-12892"/>
                  <a:pt x="7552816" y="0"/>
                </a:cubicBezTo>
                <a:cubicBezTo>
                  <a:pt x="7713938" y="12892"/>
                  <a:pt x="7853275" y="17408"/>
                  <a:pt x="7946050" y="0"/>
                </a:cubicBezTo>
                <a:cubicBezTo>
                  <a:pt x="8038825" y="-17408"/>
                  <a:pt x="8548462" y="-16900"/>
                  <a:pt x="8813878" y="0"/>
                </a:cubicBezTo>
                <a:cubicBezTo>
                  <a:pt x="9079294" y="16900"/>
                  <a:pt x="9258373" y="-2433"/>
                  <a:pt x="9491869" y="0"/>
                </a:cubicBezTo>
                <a:cubicBezTo>
                  <a:pt x="9482292" y="187988"/>
                  <a:pt x="9477591" y="346793"/>
                  <a:pt x="9491869" y="491235"/>
                </a:cubicBezTo>
                <a:cubicBezTo>
                  <a:pt x="9506147" y="635677"/>
                  <a:pt x="9481841" y="797935"/>
                  <a:pt x="9491869" y="1013825"/>
                </a:cubicBezTo>
                <a:cubicBezTo>
                  <a:pt x="9501898" y="1229715"/>
                  <a:pt x="9512055" y="1302502"/>
                  <a:pt x="9491869" y="1567770"/>
                </a:cubicBezTo>
                <a:cubicBezTo>
                  <a:pt x="9369320" y="1550463"/>
                  <a:pt x="9222665" y="1581548"/>
                  <a:pt x="9003716" y="1567770"/>
                </a:cubicBezTo>
                <a:cubicBezTo>
                  <a:pt x="8784767" y="1553992"/>
                  <a:pt x="8567289" y="1539581"/>
                  <a:pt x="8230806" y="1567770"/>
                </a:cubicBezTo>
                <a:cubicBezTo>
                  <a:pt x="7894323" y="1595960"/>
                  <a:pt x="7921960" y="1594392"/>
                  <a:pt x="7647734" y="1567770"/>
                </a:cubicBezTo>
                <a:cubicBezTo>
                  <a:pt x="7373508" y="1541148"/>
                  <a:pt x="7139563" y="1570293"/>
                  <a:pt x="6874825" y="1567770"/>
                </a:cubicBezTo>
                <a:cubicBezTo>
                  <a:pt x="6610087" y="1565247"/>
                  <a:pt x="6315954" y="1602475"/>
                  <a:pt x="6006997" y="1567770"/>
                </a:cubicBezTo>
                <a:cubicBezTo>
                  <a:pt x="5698040" y="1533065"/>
                  <a:pt x="5640246" y="1573373"/>
                  <a:pt x="5423925" y="1567770"/>
                </a:cubicBezTo>
                <a:cubicBezTo>
                  <a:pt x="5207604" y="1562167"/>
                  <a:pt x="4866321" y="1583357"/>
                  <a:pt x="4556097" y="1567770"/>
                </a:cubicBezTo>
                <a:cubicBezTo>
                  <a:pt x="4245873" y="1552183"/>
                  <a:pt x="4215162" y="1571376"/>
                  <a:pt x="4067944" y="1567770"/>
                </a:cubicBezTo>
                <a:cubicBezTo>
                  <a:pt x="3920726" y="1564164"/>
                  <a:pt x="3504623" y="1584117"/>
                  <a:pt x="3200116" y="1567770"/>
                </a:cubicBezTo>
                <a:cubicBezTo>
                  <a:pt x="2895609" y="1551423"/>
                  <a:pt x="2585246" y="1569702"/>
                  <a:pt x="2332288" y="1567770"/>
                </a:cubicBezTo>
                <a:cubicBezTo>
                  <a:pt x="2079330" y="1565838"/>
                  <a:pt x="1907540" y="1592361"/>
                  <a:pt x="1749216" y="1567770"/>
                </a:cubicBezTo>
                <a:cubicBezTo>
                  <a:pt x="1590892" y="1543179"/>
                  <a:pt x="1194837" y="1582286"/>
                  <a:pt x="881388" y="1567770"/>
                </a:cubicBezTo>
                <a:cubicBezTo>
                  <a:pt x="567939" y="1553254"/>
                  <a:pt x="404759" y="1538294"/>
                  <a:pt x="0" y="1567770"/>
                </a:cubicBezTo>
                <a:cubicBezTo>
                  <a:pt x="10035" y="1373154"/>
                  <a:pt x="-15601" y="1168499"/>
                  <a:pt x="0" y="1013825"/>
                </a:cubicBezTo>
                <a:cubicBezTo>
                  <a:pt x="15601" y="859151"/>
                  <a:pt x="-11121" y="732402"/>
                  <a:pt x="0" y="538268"/>
                </a:cubicBezTo>
                <a:cubicBezTo>
                  <a:pt x="11121" y="344134"/>
                  <a:pt x="-9133" y="186947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Coaching</a:t>
            </a:r>
          </a:p>
          <a:p>
            <a:pPr marL="0" indent="0">
              <a:buNone/>
            </a:pPr>
            <a:r>
              <a:rPr lang="en-GB" sz="2400" dirty="0"/>
              <a:t>“Coaching is unlocking a person’s potential to maximize their own performance. It is helping them to learn rather than teaching them.” </a:t>
            </a:r>
            <a:r>
              <a:rPr lang="en-GB" sz="2400" i="1" dirty="0"/>
              <a:t>John Whitmore, The Inner Game</a:t>
            </a:r>
          </a:p>
        </p:txBody>
      </p:sp>
    </p:spTree>
    <p:extLst>
      <p:ext uri="{BB962C8B-B14F-4D97-AF65-F5344CB8AC3E}">
        <p14:creationId xmlns:p14="http://schemas.microsoft.com/office/powerpoint/2010/main" val="356712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769-F74F-F97F-AFDB-06EDB707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boundaries could be in/out of scope?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17BB9A-7E95-C269-E049-D642523A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10386"/>
            <a:ext cx="2437926" cy="31896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sychology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ounselling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entoring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dvice giving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onsultancy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8698CF-7318-C3F3-AD16-E6F2B832EE50}"/>
              </a:ext>
            </a:extLst>
          </p:cNvPr>
          <p:cNvSpPr txBox="1">
            <a:spLocks/>
          </p:cNvSpPr>
          <p:nvPr/>
        </p:nvSpPr>
        <p:spPr>
          <a:xfrm>
            <a:off x="3843606" y="4536079"/>
            <a:ext cx="4310270" cy="1127870"/>
          </a:xfrm>
          <a:custGeom>
            <a:avLst/>
            <a:gdLst>
              <a:gd name="connsiteX0" fmla="*/ 0 w 4310270"/>
              <a:gd name="connsiteY0" fmla="*/ 0 h 1127870"/>
              <a:gd name="connsiteX1" fmla="*/ 529547 w 4310270"/>
              <a:gd name="connsiteY1" fmla="*/ 0 h 1127870"/>
              <a:gd name="connsiteX2" fmla="*/ 1145300 w 4310270"/>
              <a:gd name="connsiteY2" fmla="*/ 0 h 1127870"/>
              <a:gd name="connsiteX3" fmla="*/ 1804156 w 4310270"/>
              <a:gd name="connsiteY3" fmla="*/ 0 h 1127870"/>
              <a:gd name="connsiteX4" fmla="*/ 2506114 w 4310270"/>
              <a:gd name="connsiteY4" fmla="*/ 0 h 1127870"/>
              <a:gd name="connsiteX5" fmla="*/ 3078764 w 4310270"/>
              <a:gd name="connsiteY5" fmla="*/ 0 h 1127870"/>
              <a:gd name="connsiteX6" fmla="*/ 3694517 w 4310270"/>
              <a:gd name="connsiteY6" fmla="*/ 0 h 1127870"/>
              <a:gd name="connsiteX7" fmla="*/ 4310270 w 4310270"/>
              <a:gd name="connsiteY7" fmla="*/ 0 h 1127870"/>
              <a:gd name="connsiteX8" fmla="*/ 4310270 w 4310270"/>
              <a:gd name="connsiteY8" fmla="*/ 586492 h 1127870"/>
              <a:gd name="connsiteX9" fmla="*/ 4310270 w 4310270"/>
              <a:gd name="connsiteY9" fmla="*/ 1127870 h 1127870"/>
              <a:gd name="connsiteX10" fmla="*/ 3608312 w 4310270"/>
              <a:gd name="connsiteY10" fmla="*/ 1127870 h 1127870"/>
              <a:gd name="connsiteX11" fmla="*/ 3078764 w 4310270"/>
              <a:gd name="connsiteY11" fmla="*/ 1127870 h 1127870"/>
              <a:gd name="connsiteX12" fmla="*/ 2376806 w 4310270"/>
              <a:gd name="connsiteY12" fmla="*/ 1127870 h 1127870"/>
              <a:gd name="connsiteX13" fmla="*/ 1890361 w 4310270"/>
              <a:gd name="connsiteY13" fmla="*/ 1127870 h 1127870"/>
              <a:gd name="connsiteX14" fmla="*/ 1188403 w 4310270"/>
              <a:gd name="connsiteY14" fmla="*/ 1127870 h 1127870"/>
              <a:gd name="connsiteX15" fmla="*/ 529547 w 4310270"/>
              <a:gd name="connsiteY15" fmla="*/ 1127870 h 1127870"/>
              <a:gd name="connsiteX16" fmla="*/ 0 w 4310270"/>
              <a:gd name="connsiteY16" fmla="*/ 1127870 h 1127870"/>
              <a:gd name="connsiteX17" fmla="*/ 0 w 4310270"/>
              <a:gd name="connsiteY17" fmla="*/ 597771 h 1127870"/>
              <a:gd name="connsiteX18" fmla="*/ 0 w 4310270"/>
              <a:gd name="connsiteY18" fmla="*/ 0 h 11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0270" h="1127870" fill="none" extrusionOk="0">
                <a:moveTo>
                  <a:pt x="0" y="0"/>
                </a:moveTo>
                <a:cubicBezTo>
                  <a:pt x="140271" y="17193"/>
                  <a:pt x="312048" y="-13331"/>
                  <a:pt x="529547" y="0"/>
                </a:cubicBezTo>
                <a:cubicBezTo>
                  <a:pt x="747046" y="13331"/>
                  <a:pt x="981729" y="-29026"/>
                  <a:pt x="1145300" y="0"/>
                </a:cubicBezTo>
                <a:cubicBezTo>
                  <a:pt x="1308871" y="29026"/>
                  <a:pt x="1511808" y="-15735"/>
                  <a:pt x="1804156" y="0"/>
                </a:cubicBezTo>
                <a:cubicBezTo>
                  <a:pt x="2096504" y="15735"/>
                  <a:pt x="2206437" y="14943"/>
                  <a:pt x="2506114" y="0"/>
                </a:cubicBezTo>
                <a:cubicBezTo>
                  <a:pt x="2805791" y="-14943"/>
                  <a:pt x="2816909" y="-4130"/>
                  <a:pt x="3078764" y="0"/>
                </a:cubicBezTo>
                <a:cubicBezTo>
                  <a:pt x="3340619" y="4130"/>
                  <a:pt x="3485305" y="-29680"/>
                  <a:pt x="3694517" y="0"/>
                </a:cubicBezTo>
                <a:cubicBezTo>
                  <a:pt x="3903729" y="29680"/>
                  <a:pt x="4135067" y="11616"/>
                  <a:pt x="4310270" y="0"/>
                </a:cubicBezTo>
                <a:cubicBezTo>
                  <a:pt x="4310471" y="167268"/>
                  <a:pt x="4323217" y="458758"/>
                  <a:pt x="4310270" y="586492"/>
                </a:cubicBezTo>
                <a:cubicBezTo>
                  <a:pt x="4297323" y="714226"/>
                  <a:pt x="4322461" y="956722"/>
                  <a:pt x="4310270" y="1127870"/>
                </a:cubicBezTo>
                <a:cubicBezTo>
                  <a:pt x="3978114" y="1094911"/>
                  <a:pt x="3926619" y="1142208"/>
                  <a:pt x="3608312" y="1127870"/>
                </a:cubicBezTo>
                <a:cubicBezTo>
                  <a:pt x="3290005" y="1113532"/>
                  <a:pt x="3273796" y="1103254"/>
                  <a:pt x="3078764" y="1127870"/>
                </a:cubicBezTo>
                <a:cubicBezTo>
                  <a:pt x="2883732" y="1152486"/>
                  <a:pt x="2542539" y="1128288"/>
                  <a:pt x="2376806" y="1127870"/>
                </a:cubicBezTo>
                <a:cubicBezTo>
                  <a:pt x="2211073" y="1127452"/>
                  <a:pt x="2024122" y="1113409"/>
                  <a:pt x="1890361" y="1127870"/>
                </a:cubicBezTo>
                <a:cubicBezTo>
                  <a:pt x="1756601" y="1142331"/>
                  <a:pt x="1409632" y="1157047"/>
                  <a:pt x="1188403" y="1127870"/>
                </a:cubicBezTo>
                <a:cubicBezTo>
                  <a:pt x="967174" y="1098693"/>
                  <a:pt x="820695" y="1157701"/>
                  <a:pt x="529547" y="1127870"/>
                </a:cubicBezTo>
                <a:cubicBezTo>
                  <a:pt x="238399" y="1098039"/>
                  <a:pt x="248330" y="1127759"/>
                  <a:pt x="0" y="1127870"/>
                </a:cubicBezTo>
                <a:cubicBezTo>
                  <a:pt x="-25272" y="998119"/>
                  <a:pt x="94" y="775884"/>
                  <a:pt x="0" y="597771"/>
                </a:cubicBezTo>
                <a:cubicBezTo>
                  <a:pt x="-94" y="419658"/>
                  <a:pt x="5710" y="225090"/>
                  <a:pt x="0" y="0"/>
                </a:cubicBezTo>
                <a:close/>
              </a:path>
              <a:path w="4310270" h="1127870" stroke="0" extrusionOk="0">
                <a:moveTo>
                  <a:pt x="0" y="0"/>
                </a:moveTo>
                <a:cubicBezTo>
                  <a:pt x="302492" y="10995"/>
                  <a:pt x="421699" y="-24785"/>
                  <a:pt x="615753" y="0"/>
                </a:cubicBezTo>
                <a:cubicBezTo>
                  <a:pt x="809807" y="24785"/>
                  <a:pt x="975407" y="24105"/>
                  <a:pt x="1188403" y="0"/>
                </a:cubicBezTo>
                <a:cubicBezTo>
                  <a:pt x="1401399" y="-24105"/>
                  <a:pt x="1596449" y="11241"/>
                  <a:pt x="1890361" y="0"/>
                </a:cubicBezTo>
                <a:cubicBezTo>
                  <a:pt x="2184273" y="-11241"/>
                  <a:pt x="2405021" y="702"/>
                  <a:pt x="2549217" y="0"/>
                </a:cubicBezTo>
                <a:cubicBezTo>
                  <a:pt x="2693413" y="-702"/>
                  <a:pt x="2893342" y="14681"/>
                  <a:pt x="3164970" y="0"/>
                </a:cubicBezTo>
                <a:cubicBezTo>
                  <a:pt x="3436598" y="-14681"/>
                  <a:pt x="3845327" y="38105"/>
                  <a:pt x="4310270" y="0"/>
                </a:cubicBezTo>
                <a:cubicBezTo>
                  <a:pt x="4337464" y="250046"/>
                  <a:pt x="4293638" y="298489"/>
                  <a:pt x="4310270" y="575214"/>
                </a:cubicBezTo>
                <a:cubicBezTo>
                  <a:pt x="4326902" y="851939"/>
                  <a:pt x="4315562" y="961459"/>
                  <a:pt x="4310270" y="1127870"/>
                </a:cubicBezTo>
                <a:cubicBezTo>
                  <a:pt x="4116319" y="1103043"/>
                  <a:pt x="3854430" y="1123740"/>
                  <a:pt x="3694517" y="1127870"/>
                </a:cubicBezTo>
                <a:cubicBezTo>
                  <a:pt x="3534604" y="1132000"/>
                  <a:pt x="3403914" y="1123190"/>
                  <a:pt x="3208072" y="1127870"/>
                </a:cubicBezTo>
                <a:cubicBezTo>
                  <a:pt x="3012230" y="1132550"/>
                  <a:pt x="2896376" y="1136225"/>
                  <a:pt x="2635422" y="1127870"/>
                </a:cubicBezTo>
                <a:cubicBezTo>
                  <a:pt x="2374468" y="1119516"/>
                  <a:pt x="2214182" y="1149132"/>
                  <a:pt x="2105875" y="1127870"/>
                </a:cubicBezTo>
                <a:cubicBezTo>
                  <a:pt x="1997568" y="1106608"/>
                  <a:pt x="1649795" y="1121460"/>
                  <a:pt x="1403917" y="1127870"/>
                </a:cubicBezTo>
                <a:cubicBezTo>
                  <a:pt x="1158039" y="1134280"/>
                  <a:pt x="1072181" y="1120658"/>
                  <a:pt x="788164" y="1127870"/>
                </a:cubicBezTo>
                <a:cubicBezTo>
                  <a:pt x="504147" y="1135082"/>
                  <a:pt x="346015" y="1146340"/>
                  <a:pt x="0" y="1127870"/>
                </a:cubicBezTo>
                <a:cubicBezTo>
                  <a:pt x="-15864" y="927993"/>
                  <a:pt x="2099" y="737895"/>
                  <a:pt x="0" y="552656"/>
                </a:cubicBezTo>
                <a:cubicBezTo>
                  <a:pt x="-2099" y="367417"/>
                  <a:pt x="18102" y="26835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Line management</a:t>
            </a:r>
          </a:p>
          <a:p>
            <a:r>
              <a:rPr lang="en-GB" dirty="0">
                <a:latin typeface="Calibri" panose="020F0502020204030204" pitchFamily="34" charset="0"/>
              </a:rPr>
              <a:t>Performance management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A888A1-F408-9FF2-648E-372986B9C925}"/>
              </a:ext>
            </a:extLst>
          </p:cNvPr>
          <p:cNvSpPr txBox="1">
            <a:spLocks/>
          </p:cNvSpPr>
          <p:nvPr/>
        </p:nvSpPr>
        <p:spPr>
          <a:xfrm>
            <a:off x="7228118" y="2841058"/>
            <a:ext cx="2852054" cy="2057515"/>
          </a:xfrm>
          <a:custGeom>
            <a:avLst/>
            <a:gdLst>
              <a:gd name="connsiteX0" fmla="*/ 0 w 2852054"/>
              <a:gd name="connsiteY0" fmla="*/ 0 h 2057515"/>
              <a:gd name="connsiteX1" fmla="*/ 541890 w 2852054"/>
              <a:gd name="connsiteY1" fmla="*/ 0 h 2057515"/>
              <a:gd name="connsiteX2" fmla="*/ 1083781 w 2852054"/>
              <a:gd name="connsiteY2" fmla="*/ 0 h 2057515"/>
              <a:gd name="connsiteX3" fmla="*/ 1654191 w 2852054"/>
              <a:gd name="connsiteY3" fmla="*/ 0 h 2057515"/>
              <a:gd name="connsiteX4" fmla="*/ 2253123 w 2852054"/>
              <a:gd name="connsiteY4" fmla="*/ 0 h 2057515"/>
              <a:gd name="connsiteX5" fmla="*/ 2852054 w 2852054"/>
              <a:gd name="connsiteY5" fmla="*/ 0 h 2057515"/>
              <a:gd name="connsiteX6" fmla="*/ 2852054 w 2852054"/>
              <a:gd name="connsiteY6" fmla="*/ 665263 h 2057515"/>
              <a:gd name="connsiteX7" fmla="*/ 2852054 w 2852054"/>
              <a:gd name="connsiteY7" fmla="*/ 1309951 h 2057515"/>
              <a:gd name="connsiteX8" fmla="*/ 2852054 w 2852054"/>
              <a:gd name="connsiteY8" fmla="*/ 2057515 h 2057515"/>
              <a:gd name="connsiteX9" fmla="*/ 2224602 w 2852054"/>
              <a:gd name="connsiteY9" fmla="*/ 2057515 h 2057515"/>
              <a:gd name="connsiteX10" fmla="*/ 1739753 w 2852054"/>
              <a:gd name="connsiteY10" fmla="*/ 2057515 h 2057515"/>
              <a:gd name="connsiteX11" fmla="*/ 1254904 w 2852054"/>
              <a:gd name="connsiteY11" fmla="*/ 2057515 h 2057515"/>
              <a:gd name="connsiteX12" fmla="*/ 741534 w 2852054"/>
              <a:gd name="connsiteY12" fmla="*/ 2057515 h 2057515"/>
              <a:gd name="connsiteX13" fmla="*/ 0 w 2852054"/>
              <a:gd name="connsiteY13" fmla="*/ 2057515 h 2057515"/>
              <a:gd name="connsiteX14" fmla="*/ 0 w 2852054"/>
              <a:gd name="connsiteY14" fmla="*/ 1433402 h 2057515"/>
              <a:gd name="connsiteX15" fmla="*/ 0 w 2852054"/>
              <a:gd name="connsiteY15" fmla="*/ 809289 h 2057515"/>
              <a:gd name="connsiteX16" fmla="*/ 0 w 2852054"/>
              <a:gd name="connsiteY16" fmla="*/ 0 h 20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52054" h="2057515" fill="none" extrusionOk="0">
                <a:moveTo>
                  <a:pt x="0" y="0"/>
                </a:moveTo>
                <a:cubicBezTo>
                  <a:pt x="270675" y="-15813"/>
                  <a:pt x="397170" y="-9655"/>
                  <a:pt x="541890" y="0"/>
                </a:cubicBezTo>
                <a:cubicBezTo>
                  <a:pt x="686610" y="9655"/>
                  <a:pt x="937727" y="-23381"/>
                  <a:pt x="1083781" y="0"/>
                </a:cubicBezTo>
                <a:cubicBezTo>
                  <a:pt x="1229835" y="23381"/>
                  <a:pt x="1438827" y="25518"/>
                  <a:pt x="1654191" y="0"/>
                </a:cubicBezTo>
                <a:cubicBezTo>
                  <a:pt x="1869555" y="-25518"/>
                  <a:pt x="2017940" y="-9692"/>
                  <a:pt x="2253123" y="0"/>
                </a:cubicBezTo>
                <a:cubicBezTo>
                  <a:pt x="2488306" y="9692"/>
                  <a:pt x="2634297" y="-6466"/>
                  <a:pt x="2852054" y="0"/>
                </a:cubicBezTo>
                <a:cubicBezTo>
                  <a:pt x="2831742" y="265898"/>
                  <a:pt x="2881263" y="506520"/>
                  <a:pt x="2852054" y="665263"/>
                </a:cubicBezTo>
                <a:cubicBezTo>
                  <a:pt x="2822845" y="824006"/>
                  <a:pt x="2854467" y="1050530"/>
                  <a:pt x="2852054" y="1309951"/>
                </a:cubicBezTo>
                <a:cubicBezTo>
                  <a:pt x="2849641" y="1569372"/>
                  <a:pt x="2849084" y="1903095"/>
                  <a:pt x="2852054" y="2057515"/>
                </a:cubicBezTo>
                <a:cubicBezTo>
                  <a:pt x="2656009" y="2031090"/>
                  <a:pt x="2459005" y="2031083"/>
                  <a:pt x="2224602" y="2057515"/>
                </a:cubicBezTo>
                <a:cubicBezTo>
                  <a:pt x="1990199" y="2083947"/>
                  <a:pt x="1969580" y="2047476"/>
                  <a:pt x="1739753" y="2057515"/>
                </a:cubicBezTo>
                <a:cubicBezTo>
                  <a:pt x="1509926" y="2067554"/>
                  <a:pt x="1425954" y="2065505"/>
                  <a:pt x="1254904" y="2057515"/>
                </a:cubicBezTo>
                <a:cubicBezTo>
                  <a:pt x="1083854" y="2049525"/>
                  <a:pt x="916194" y="2048956"/>
                  <a:pt x="741534" y="2057515"/>
                </a:cubicBezTo>
                <a:cubicBezTo>
                  <a:pt x="566874" y="2066075"/>
                  <a:pt x="293808" y="2029262"/>
                  <a:pt x="0" y="2057515"/>
                </a:cubicBezTo>
                <a:cubicBezTo>
                  <a:pt x="23079" y="1854576"/>
                  <a:pt x="5572" y="1682528"/>
                  <a:pt x="0" y="1433402"/>
                </a:cubicBezTo>
                <a:cubicBezTo>
                  <a:pt x="-5572" y="1184276"/>
                  <a:pt x="27561" y="1054446"/>
                  <a:pt x="0" y="809289"/>
                </a:cubicBezTo>
                <a:cubicBezTo>
                  <a:pt x="-27561" y="564132"/>
                  <a:pt x="15036" y="203561"/>
                  <a:pt x="0" y="0"/>
                </a:cubicBezTo>
                <a:close/>
              </a:path>
              <a:path w="2852054" h="2057515" stroke="0" extrusionOk="0">
                <a:moveTo>
                  <a:pt x="0" y="0"/>
                </a:moveTo>
                <a:cubicBezTo>
                  <a:pt x="246897" y="234"/>
                  <a:pt x="398366" y="-25685"/>
                  <a:pt x="570411" y="0"/>
                </a:cubicBezTo>
                <a:cubicBezTo>
                  <a:pt x="742456" y="25685"/>
                  <a:pt x="975881" y="23345"/>
                  <a:pt x="1112301" y="0"/>
                </a:cubicBezTo>
                <a:cubicBezTo>
                  <a:pt x="1248721" y="-23345"/>
                  <a:pt x="1575980" y="28991"/>
                  <a:pt x="1739753" y="0"/>
                </a:cubicBezTo>
                <a:cubicBezTo>
                  <a:pt x="1903526" y="-28991"/>
                  <a:pt x="2127585" y="-615"/>
                  <a:pt x="2338684" y="0"/>
                </a:cubicBezTo>
                <a:cubicBezTo>
                  <a:pt x="2549783" y="615"/>
                  <a:pt x="2744019" y="-9550"/>
                  <a:pt x="2852054" y="0"/>
                </a:cubicBezTo>
                <a:cubicBezTo>
                  <a:pt x="2824157" y="180592"/>
                  <a:pt x="2838048" y="358143"/>
                  <a:pt x="2852054" y="706413"/>
                </a:cubicBezTo>
                <a:cubicBezTo>
                  <a:pt x="2866060" y="1054683"/>
                  <a:pt x="2878012" y="1101121"/>
                  <a:pt x="2852054" y="1330526"/>
                </a:cubicBezTo>
                <a:cubicBezTo>
                  <a:pt x="2826096" y="1559931"/>
                  <a:pt x="2846721" y="1783122"/>
                  <a:pt x="2852054" y="2057515"/>
                </a:cubicBezTo>
                <a:cubicBezTo>
                  <a:pt x="2615379" y="2041159"/>
                  <a:pt x="2431060" y="2069813"/>
                  <a:pt x="2281643" y="2057515"/>
                </a:cubicBezTo>
                <a:cubicBezTo>
                  <a:pt x="2132226" y="2045217"/>
                  <a:pt x="1933044" y="2052512"/>
                  <a:pt x="1796794" y="2057515"/>
                </a:cubicBezTo>
                <a:cubicBezTo>
                  <a:pt x="1660544" y="2062518"/>
                  <a:pt x="1490102" y="2064478"/>
                  <a:pt x="1254904" y="2057515"/>
                </a:cubicBezTo>
                <a:cubicBezTo>
                  <a:pt x="1019706" y="2050553"/>
                  <a:pt x="872490" y="2067034"/>
                  <a:pt x="741534" y="2057515"/>
                </a:cubicBezTo>
                <a:cubicBezTo>
                  <a:pt x="610578" y="2047997"/>
                  <a:pt x="149772" y="2026502"/>
                  <a:pt x="0" y="2057515"/>
                </a:cubicBezTo>
                <a:cubicBezTo>
                  <a:pt x="-9839" y="1832906"/>
                  <a:pt x="-10319" y="1615268"/>
                  <a:pt x="0" y="1371677"/>
                </a:cubicBezTo>
                <a:cubicBezTo>
                  <a:pt x="10319" y="1128086"/>
                  <a:pt x="7076" y="846525"/>
                  <a:pt x="0" y="644688"/>
                </a:cubicBezTo>
                <a:cubicBezTo>
                  <a:pt x="-7076" y="442851"/>
                  <a:pt x="16963" y="239172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</a:rPr>
              <a:t>Career coaching</a:t>
            </a:r>
          </a:p>
          <a:p>
            <a:r>
              <a:rPr lang="en-GB" dirty="0">
                <a:latin typeface="Calibri" panose="020F0502020204030204" pitchFamily="34" charset="0"/>
              </a:rPr>
              <a:t>Life coaching</a:t>
            </a:r>
          </a:p>
          <a:p>
            <a:r>
              <a:rPr lang="en-GB" dirty="0">
                <a:latin typeface="Calibri" panose="020F0502020204030204" pitchFamily="34" charset="0"/>
              </a:rPr>
              <a:t>Health coaching</a:t>
            </a:r>
          </a:p>
          <a:p>
            <a:r>
              <a:rPr lang="en-GB" dirty="0">
                <a:latin typeface="Calibri" panose="020F0502020204030204" pitchFamily="34" charset="0"/>
              </a:rPr>
              <a:t>Sports coaching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17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769-F74F-F97F-AFDB-06EDB707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Exploring boundaries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1CCEB0-F65A-9E9B-3748-3488FB83A285}"/>
              </a:ext>
            </a:extLst>
          </p:cNvPr>
          <p:cNvSpPr txBox="1">
            <a:spLocks/>
          </p:cNvSpPr>
          <p:nvPr/>
        </p:nvSpPr>
        <p:spPr>
          <a:xfrm>
            <a:off x="736399" y="2791726"/>
            <a:ext cx="8912174" cy="2359711"/>
          </a:xfrm>
          <a:custGeom>
            <a:avLst/>
            <a:gdLst>
              <a:gd name="connsiteX0" fmla="*/ 0 w 8912174"/>
              <a:gd name="connsiteY0" fmla="*/ 0 h 2359711"/>
              <a:gd name="connsiteX1" fmla="*/ 774674 w 8912174"/>
              <a:gd name="connsiteY1" fmla="*/ 0 h 2359711"/>
              <a:gd name="connsiteX2" fmla="*/ 1192860 w 8912174"/>
              <a:gd name="connsiteY2" fmla="*/ 0 h 2359711"/>
              <a:gd name="connsiteX3" fmla="*/ 1611047 w 8912174"/>
              <a:gd name="connsiteY3" fmla="*/ 0 h 2359711"/>
              <a:gd name="connsiteX4" fmla="*/ 2474842 w 8912174"/>
              <a:gd name="connsiteY4" fmla="*/ 0 h 2359711"/>
              <a:gd name="connsiteX5" fmla="*/ 2893029 w 8912174"/>
              <a:gd name="connsiteY5" fmla="*/ 0 h 2359711"/>
              <a:gd name="connsiteX6" fmla="*/ 3578581 w 8912174"/>
              <a:gd name="connsiteY6" fmla="*/ 0 h 2359711"/>
              <a:gd name="connsiteX7" fmla="*/ 4442376 w 8912174"/>
              <a:gd name="connsiteY7" fmla="*/ 0 h 2359711"/>
              <a:gd name="connsiteX8" fmla="*/ 5038806 w 8912174"/>
              <a:gd name="connsiteY8" fmla="*/ 0 h 2359711"/>
              <a:gd name="connsiteX9" fmla="*/ 5724358 w 8912174"/>
              <a:gd name="connsiteY9" fmla="*/ 0 h 2359711"/>
              <a:gd name="connsiteX10" fmla="*/ 6320788 w 8912174"/>
              <a:gd name="connsiteY10" fmla="*/ 0 h 2359711"/>
              <a:gd name="connsiteX11" fmla="*/ 7184583 w 8912174"/>
              <a:gd name="connsiteY11" fmla="*/ 0 h 2359711"/>
              <a:gd name="connsiteX12" fmla="*/ 7691892 w 8912174"/>
              <a:gd name="connsiteY12" fmla="*/ 0 h 2359711"/>
              <a:gd name="connsiteX13" fmla="*/ 8912174 w 8912174"/>
              <a:gd name="connsiteY13" fmla="*/ 0 h 2359711"/>
              <a:gd name="connsiteX14" fmla="*/ 8912174 w 8912174"/>
              <a:gd name="connsiteY14" fmla="*/ 566331 h 2359711"/>
              <a:gd name="connsiteX15" fmla="*/ 8912174 w 8912174"/>
              <a:gd name="connsiteY15" fmla="*/ 1132661 h 2359711"/>
              <a:gd name="connsiteX16" fmla="*/ 8912174 w 8912174"/>
              <a:gd name="connsiteY16" fmla="*/ 1746186 h 2359711"/>
              <a:gd name="connsiteX17" fmla="*/ 8912174 w 8912174"/>
              <a:gd name="connsiteY17" fmla="*/ 2359711 h 2359711"/>
              <a:gd name="connsiteX18" fmla="*/ 8048379 w 8912174"/>
              <a:gd name="connsiteY18" fmla="*/ 2359711 h 2359711"/>
              <a:gd name="connsiteX19" fmla="*/ 7362827 w 8912174"/>
              <a:gd name="connsiteY19" fmla="*/ 2359711 h 2359711"/>
              <a:gd name="connsiteX20" fmla="*/ 6766397 w 8912174"/>
              <a:gd name="connsiteY20" fmla="*/ 2359711 h 2359711"/>
              <a:gd name="connsiteX21" fmla="*/ 5991723 w 8912174"/>
              <a:gd name="connsiteY21" fmla="*/ 2359711 h 2359711"/>
              <a:gd name="connsiteX22" fmla="*/ 5395293 w 8912174"/>
              <a:gd name="connsiteY22" fmla="*/ 2359711 h 2359711"/>
              <a:gd name="connsiteX23" fmla="*/ 4531498 w 8912174"/>
              <a:gd name="connsiteY23" fmla="*/ 2359711 h 2359711"/>
              <a:gd name="connsiteX24" fmla="*/ 4024189 w 8912174"/>
              <a:gd name="connsiteY24" fmla="*/ 2359711 h 2359711"/>
              <a:gd name="connsiteX25" fmla="*/ 3249516 w 8912174"/>
              <a:gd name="connsiteY25" fmla="*/ 2359711 h 2359711"/>
              <a:gd name="connsiteX26" fmla="*/ 2474842 w 8912174"/>
              <a:gd name="connsiteY26" fmla="*/ 2359711 h 2359711"/>
              <a:gd name="connsiteX27" fmla="*/ 1611047 w 8912174"/>
              <a:gd name="connsiteY27" fmla="*/ 2359711 h 2359711"/>
              <a:gd name="connsiteX28" fmla="*/ 1103738 w 8912174"/>
              <a:gd name="connsiteY28" fmla="*/ 2359711 h 2359711"/>
              <a:gd name="connsiteX29" fmla="*/ 0 w 8912174"/>
              <a:gd name="connsiteY29" fmla="*/ 2359711 h 2359711"/>
              <a:gd name="connsiteX30" fmla="*/ 0 w 8912174"/>
              <a:gd name="connsiteY30" fmla="*/ 1816977 h 2359711"/>
              <a:gd name="connsiteX31" fmla="*/ 0 w 8912174"/>
              <a:gd name="connsiteY31" fmla="*/ 1179856 h 2359711"/>
              <a:gd name="connsiteX32" fmla="*/ 0 w 8912174"/>
              <a:gd name="connsiteY32" fmla="*/ 637122 h 2359711"/>
              <a:gd name="connsiteX33" fmla="*/ 0 w 8912174"/>
              <a:gd name="connsiteY33" fmla="*/ 0 h 23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2174" h="2359711" fill="none" extrusionOk="0">
                <a:moveTo>
                  <a:pt x="0" y="0"/>
                </a:moveTo>
                <a:cubicBezTo>
                  <a:pt x="250090" y="25151"/>
                  <a:pt x="607535" y="29212"/>
                  <a:pt x="774674" y="0"/>
                </a:cubicBezTo>
                <a:cubicBezTo>
                  <a:pt x="941813" y="-29212"/>
                  <a:pt x="992533" y="8633"/>
                  <a:pt x="1192860" y="0"/>
                </a:cubicBezTo>
                <a:cubicBezTo>
                  <a:pt x="1393187" y="-8633"/>
                  <a:pt x="1428112" y="-20778"/>
                  <a:pt x="1611047" y="0"/>
                </a:cubicBezTo>
                <a:cubicBezTo>
                  <a:pt x="1793982" y="20778"/>
                  <a:pt x="2103058" y="-34850"/>
                  <a:pt x="2474842" y="0"/>
                </a:cubicBezTo>
                <a:cubicBezTo>
                  <a:pt x="2846627" y="34850"/>
                  <a:pt x="2772593" y="-11525"/>
                  <a:pt x="2893029" y="0"/>
                </a:cubicBezTo>
                <a:cubicBezTo>
                  <a:pt x="3013465" y="11525"/>
                  <a:pt x="3440329" y="21257"/>
                  <a:pt x="3578581" y="0"/>
                </a:cubicBezTo>
                <a:cubicBezTo>
                  <a:pt x="3716833" y="-21257"/>
                  <a:pt x="4204937" y="-22034"/>
                  <a:pt x="4442376" y="0"/>
                </a:cubicBezTo>
                <a:cubicBezTo>
                  <a:pt x="4679816" y="22034"/>
                  <a:pt x="4913030" y="29117"/>
                  <a:pt x="5038806" y="0"/>
                </a:cubicBezTo>
                <a:cubicBezTo>
                  <a:pt x="5164582" y="-29117"/>
                  <a:pt x="5460221" y="19407"/>
                  <a:pt x="5724358" y="0"/>
                </a:cubicBezTo>
                <a:cubicBezTo>
                  <a:pt x="5988495" y="-19407"/>
                  <a:pt x="6025058" y="20706"/>
                  <a:pt x="6320788" y="0"/>
                </a:cubicBezTo>
                <a:cubicBezTo>
                  <a:pt x="6616518" y="-20706"/>
                  <a:pt x="6770999" y="-6640"/>
                  <a:pt x="7184583" y="0"/>
                </a:cubicBezTo>
                <a:cubicBezTo>
                  <a:pt x="7598168" y="6640"/>
                  <a:pt x="7479485" y="-24000"/>
                  <a:pt x="7691892" y="0"/>
                </a:cubicBezTo>
                <a:cubicBezTo>
                  <a:pt x="7904299" y="24000"/>
                  <a:pt x="8644756" y="-40644"/>
                  <a:pt x="8912174" y="0"/>
                </a:cubicBezTo>
                <a:cubicBezTo>
                  <a:pt x="8895890" y="218379"/>
                  <a:pt x="8927626" y="395606"/>
                  <a:pt x="8912174" y="566331"/>
                </a:cubicBezTo>
                <a:cubicBezTo>
                  <a:pt x="8896722" y="737056"/>
                  <a:pt x="8884260" y="862200"/>
                  <a:pt x="8912174" y="1132661"/>
                </a:cubicBezTo>
                <a:cubicBezTo>
                  <a:pt x="8940089" y="1403122"/>
                  <a:pt x="8886680" y="1508055"/>
                  <a:pt x="8912174" y="1746186"/>
                </a:cubicBezTo>
                <a:cubicBezTo>
                  <a:pt x="8937668" y="1984317"/>
                  <a:pt x="8893942" y="2198522"/>
                  <a:pt x="8912174" y="2359711"/>
                </a:cubicBezTo>
                <a:cubicBezTo>
                  <a:pt x="8722699" y="2339685"/>
                  <a:pt x="8265524" y="2383250"/>
                  <a:pt x="8048379" y="2359711"/>
                </a:cubicBezTo>
                <a:cubicBezTo>
                  <a:pt x="7831235" y="2336172"/>
                  <a:pt x="7559662" y="2342374"/>
                  <a:pt x="7362827" y="2359711"/>
                </a:cubicBezTo>
                <a:cubicBezTo>
                  <a:pt x="7165992" y="2377048"/>
                  <a:pt x="7007559" y="2370681"/>
                  <a:pt x="6766397" y="2359711"/>
                </a:cubicBezTo>
                <a:cubicBezTo>
                  <a:pt x="6525235" y="2348742"/>
                  <a:pt x="6358281" y="2392556"/>
                  <a:pt x="5991723" y="2359711"/>
                </a:cubicBezTo>
                <a:cubicBezTo>
                  <a:pt x="5625165" y="2326866"/>
                  <a:pt x="5675956" y="2385962"/>
                  <a:pt x="5395293" y="2359711"/>
                </a:cubicBezTo>
                <a:cubicBezTo>
                  <a:pt x="5114630" y="2333461"/>
                  <a:pt x="4757338" y="2352735"/>
                  <a:pt x="4531498" y="2359711"/>
                </a:cubicBezTo>
                <a:cubicBezTo>
                  <a:pt x="4305658" y="2366687"/>
                  <a:pt x="4239242" y="2350097"/>
                  <a:pt x="4024189" y="2359711"/>
                </a:cubicBezTo>
                <a:cubicBezTo>
                  <a:pt x="3809136" y="2369325"/>
                  <a:pt x="3600339" y="2334217"/>
                  <a:pt x="3249516" y="2359711"/>
                </a:cubicBezTo>
                <a:cubicBezTo>
                  <a:pt x="2898693" y="2385205"/>
                  <a:pt x="2698302" y="2384691"/>
                  <a:pt x="2474842" y="2359711"/>
                </a:cubicBezTo>
                <a:cubicBezTo>
                  <a:pt x="2251382" y="2334731"/>
                  <a:pt x="2013668" y="2390329"/>
                  <a:pt x="1611047" y="2359711"/>
                </a:cubicBezTo>
                <a:cubicBezTo>
                  <a:pt x="1208426" y="2329093"/>
                  <a:pt x="1313922" y="2351344"/>
                  <a:pt x="1103738" y="2359711"/>
                </a:cubicBezTo>
                <a:cubicBezTo>
                  <a:pt x="893554" y="2368078"/>
                  <a:pt x="280513" y="2320591"/>
                  <a:pt x="0" y="2359711"/>
                </a:cubicBezTo>
                <a:cubicBezTo>
                  <a:pt x="23409" y="2153252"/>
                  <a:pt x="-12129" y="1969320"/>
                  <a:pt x="0" y="1816977"/>
                </a:cubicBezTo>
                <a:cubicBezTo>
                  <a:pt x="12129" y="1664634"/>
                  <a:pt x="24695" y="1462474"/>
                  <a:pt x="0" y="1179856"/>
                </a:cubicBezTo>
                <a:cubicBezTo>
                  <a:pt x="-24695" y="897238"/>
                  <a:pt x="-24195" y="766869"/>
                  <a:pt x="0" y="637122"/>
                </a:cubicBezTo>
                <a:cubicBezTo>
                  <a:pt x="24195" y="507375"/>
                  <a:pt x="13063" y="161063"/>
                  <a:pt x="0" y="0"/>
                </a:cubicBezTo>
                <a:close/>
              </a:path>
              <a:path w="8912174" h="2359711" stroke="0" extrusionOk="0">
                <a:moveTo>
                  <a:pt x="0" y="0"/>
                </a:moveTo>
                <a:cubicBezTo>
                  <a:pt x="149284" y="10825"/>
                  <a:pt x="445468" y="18520"/>
                  <a:pt x="685552" y="0"/>
                </a:cubicBezTo>
                <a:cubicBezTo>
                  <a:pt x="925636" y="-18520"/>
                  <a:pt x="1157088" y="4445"/>
                  <a:pt x="1281982" y="0"/>
                </a:cubicBezTo>
                <a:cubicBezTo>
                  <a:pt x="1406876" y="-4445"/>
                  <a:pt x="1815871" y="-8671"/>
                  <a:pt x="2145777" y="0"/>
                </a:cubicBezTo>
                <a:cubicBezTo>
                  <a:pt x="2475684" y="8671"/>
                  <a:pt x="2625112" y="-18818"/>
                  <a:pt x="2920451" y="0"/>
                </a:cubicBezTo>
                <a:cubicBezTo>
                  <a:pt x="3215790" y="18818"/>
                  <a:pt x="3298732" y="32068"/>
                  <a:pt x="3606003" y="0"/>
                </a:cubicBezTo>
                <a:cubicBezTo>
                  <a:pt x="3913274" y="-32068"/>
                  <a:pt x="4089184" y="31572"/>
                  <a:pt x="4380676" y="0"/>
                </a:cubicBezTo>
                <a:cubicBezTo>
                  <a:pt x="4672168" y="-31572"/>
                  <a:pt x="4830555" y="1353"/>
                  <a:pt x="5155350" y="0"/>
                </a:cubicBezTo>
                <a:cubicBezTo>
                  <a:pt x="5480145" y="-1353"/>
                  <a:pt x="5585292" y="20815"/>
                  <a:pt x="5930023" y="0"/>
                </a:cubicBezTo>
                <a:cubicBezTo>
                  <a:pt x="6274754" y="-20815"/>
                  <a:pt x="6158030" y="16467"/>
                  <a:pt x="6348210" y="0"/>
                </a:cubicBezTo>
                <a:cubicBezTo>
                  <a:pt x="6538390" y="-16467"/>
                  <a:pt x="7024507" y="-37280"/>
                  <a:pt x="7212005" y="0"/>
                </a:cubicBezTo>
                <a:cubicBezTo>
                  <a:pt x="7399503" y="37280"/>
                  <a:pt x="7544471" y="-2549"/>
                  <a:pt x="7630192" y="0"/>
                </a:cubicBezTo>
                <a:cubicBezTo>
                  <a:pt x="7715913" y="2549"/>
                  <a:pt x="7964134" y="-10340"/>
                  <a:pt x="8048379" y="0"/>
                </a:cubicBezTo>
                <a:cubicBezTo>
                  <a:pt x="8132624" y="10340"/>
                  <a:pt x="8662465" y="28880"/>
                  <a:pt x="8912174" y="0"/>
                </a:cubicBezTo>
                <a:cubicBezTo>
                  <a:pt x="8897758" y="269859"/>
                  <a:pt x="8924473" y="407414"/>
                  <a:pt x="8912174" y="542734"/>
                </a:cubicBezTo>
                <a:cubicBezTo>
                  <a:pt x="8899875" y="678054"/>
                  <a:pt x="8926036" y="877572"/>
                  <a:pt x="8912174" y="1109064"/>
                </a:cubicBezTo>
                <a:cubicBezTo>
                  <a:pt x="8898313" y="1340556"/>
                  <a:pt x="8909296" y="1441487"/>
                  <a:pt x="8912174" y="1698992"/>
                </a:cubicBezTo>
                <a:cubicBezTo>
                  <a:pt x="8915052" y="1956497"/>
                  <a:pt x="8910335" y="2151295"/>
                  <a:pt x="8912174" y="2359711"/>
                </a:cubicBezTo>
                <a:cubicBezTo>
                  <a:pt x="8788452" y="2363391"/>
                  <a:pt x="8657089" y="2358159"/>
                  <a:pt x="8404866" y="2359711"/>
                </a:cubicBezTo>
                <a:cubicBezTo>
                  <a:pt x="8152643" y="2361263"/>
                  <a:pt x="7918647" y="2332188"/>
                  <a:pt x="7630192" y="2359711"/>
                </a:cubicBezTo>
                <a:cubicBezTo>
                  <a:pt x="7341737" y="2387234"/>
                  <a:pt x="7196440" y="2370513"/>
                  <a:pt x="7033762" y="2359711"/>
                </a:cubicBezTo>
                <a:cubicBezTo>
                  <a:pt x="6871084" y="2348910"/>
                  <a:pt x="6513940" y="2381675"/>
                  <a:pt x="6259088" y="2359711"/>
                </a:cubicBezTo>
                <a:cubicBezTo>
                  <a:pt x="6004236" y="2337747"/>
                  <a:pt x="5768567" y="2338665"/>
                  <a:pt x="5395293" y="2359711"/>
                </a:cubicBezTo>
                <a:cubicBezTo>
                  <a:pt x="5022019" y="2380757"/>
                  <a:pt x="4948466" y="2373973"/>
                  <a:pt x="4798863" y="2359711"/>
                </a:cubicBezTo>
                <a:cubicBezTo>
                  <a:pt x="4649260" y="2345450"/>
                  <a:pt x="4115865" y="2352178"/>
                  <a:pt x="3935068" y="2359711"/>
                </a:cubicBezTo>
                <a:cubicBezTo>
                  <a:pt x="3754272" y="2367244"/>
                  <a:pt x="3635262" y="2343880"/>
                  <a:pt x="3427759" y="2359711"/>
                </a:cubicBezTo>
                <a:cubicBezTo>
                  <a:pt x="3220256" y="2375542"/>
                  <a:pt x="2741233" y="2366140"/>
                  <a:pt x="2563964" y="2359711"/>
                </a:cubicBezTo>
                <a:cubicBezTo>
                  <a:pt x="2386696" y="2353282"/>
                  <a:pt x="1963767" y="2368000"/>
                  <a:pt x="1700169" y="2359711"/>
                </a:cubicBezTo>
                <a:cubicBezTo>
                  <a:pt x="1436571" y="2351422"/>
                  <a:pt x="1250046" y="2339509"/>
                  <a:pt x="1103738" y="2359711"/>
                </a:cubicBezTo>
                <a:cubicBezTo>
                  <a:pt x="957430" y="2379913"/>
                  <a:pt x="480502" y="2340701"/>
                  <a:pt x="0" y="2359711"/>
                </a:cubicBezTo>
                <a:cubicBezTo>
                  <a:pt x="6206" y="2085109"/>
                  <a:pt x="-14920" y="1938453"/>
                  <a:pt x="0" y="1769783"/>
                </a:cubicBezTo>
                <a:cubicBezTo>
                  <a:pt x="14920" y="1601113"/>
                  <a:pt x="14131" y="1292286"/>
                  <a:pt x="0" y="1132661"/>
                </a:cubicBezTo>
                <a:cubicBezTo>
                  <a:pt x="-14131" y="973036"/>
                  <a:pt x="-24660" y="747922"/>
                  <a:pt x="0" y="613525"/>
                </a:cubicBezTo>
                <a:cubicBezTo>
                  <a:pt x="24660" y="479128"/>
                  <a:pt x="-8596" y="13237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Which coaching boundary are you most curious about today?</a:t>
            </a:r>
          </a:p>
          <a:p>
            <a:r>
              <a:rPr lang="en-GB" sz="2400" dirty="0"/>
              <a:t>Between coaching and mentoring</a:t>
            </a:r>
          </a:p>
          <a:p>
            <a:r>
              <a:rPr lang="en-GB" sz="2400" dirty="0"/>
              <a:t>Between internal coach and your other organisational roles?</a:t>
            </a:r>
          </a:p>
          <a:p>
            <a:r>
              <a:rPr lang="en-GB" sz="2400" dirty="0"/>
              <a:t>Between full and defined confidentiality?</a:t>
            </a:r>
          </a:p>
          <a:p>
            <a:r>
              <a:rPr lang="en-GB" sz="2400" dirty="0"/>
              <a:t>Between coaching and performance management?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59087D-5B06-4DD8-9CEF-5E19F0711141}"/>
              </a:ext>
            </a:extLst>
          </p:cNvPr>
          <p:cNvGrpSpPr/>
          <p:nvPr/>
        </p:nvGrpSpPr>
        <p:grpSpPr>
          <a:xfrm>
            <a:off x="637481" y="1706563"/>
            <a:ext cx="1371600" cy="914400"/>
            <a:chOff x="4312023" y="182563"/>
            <a:chExt cx="1371600" cy="914400"/>
          </a:xfrm>
        </p:grpSpPr>
        <p:pic>
          <p:nvPicPr>
            <p:cNvPr id="5" name="Graphic 4" descr="User with solid fill">
              <a:extLst>
                <a:ext uri="{FF2B5EF4-FFF2-40B4-BE49-F238E27FC236}">
                  <a16:creationId xmlns:a16="http://schemas.microsoft.com/office/drawing/2014/main" id="{96AF0688-B364-8F67-95F6-A65CB139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12023" y="182563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User with solid fill">
              <a:extLst>
                <a:ext uri="{FF2B5EF4-FFF2-40B4-BE49-F238E27FC236}">
                  <a16:creationId xmlns:a16="http://schemas.microsoft.com/office/drawing/2014/main" id="{9BA93281-1678-CFA0-4319-A01E27171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69223" y="182563"/>
              <a:ext cx="914400" cy="914400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397FAC-7D18-2429-ACE7-2B86C41A15BF}"/>
              </a:ext>
            </a:extLst>
          </p:cNvPr>
          <p:cNvSpPr txBox="1">
            <a:spLocks/>
          </p:cNvSpPr>
          <p:nvPr/>
        </p:nvSpPr>
        <p:spPr>
          <a:xfrm>
            <a:off x="2185145" y="1897230"/>
            <a:ext cx="3420998" cy="584713"/>
          </a:xfrm>
          <a:custGeom>
            <a:avLst/>
            <a:gdLst>
              <a:gd name="connsiteX0" fmla="*/ 0 w 3420998"/>
              <a:gd name="connsiteY0" fmla="*/ 0 h 584713"/>
              <a:gd name="connsiteX1" fmla="*/ 615780 w 3420998"/>
              <a:gd name="connsiteY1" fmla="*/ 0 h 584713"/>
              <a:gd name="connsiteX2" fmla="*/ 1299979 w 3420998"/>
              <a:gd name="connsiteY2" fmla="*/ 0 h 584713"/>
              <a:gd name="connsiteX3" fmla="*/ 1949969 w 3420998"/>
              <a:gd name="connsiteY3" fmla="*/ 0 h 584713"/>
              <a:gd name="connsiteX4" fmla="*/ 2565749 w 3420998"/>
              <a:gd name="connsiteY4" fmla="*/ 0 h 584713"/>
              <a:gd name="connsiteX5" fmla="*/ 3420998 w 3420998"/>
              <a:gd name="connsiteY5" fmla="*/ 0 h 584713"/>
              <a:gd name="connsiteX6" fmla="*/ 3420998 w 3420998"/>
              <a:gd name="connsiteY6" fmla="*/ 584713 h 584713"/>
              <a:gd name="connsiteX7" fmla="*/ 2702588 w 3420998"/>
              <a:gd name="connsiteY7" fmla="*/ 584713 h 584713"/>
              <a:gd name="connsiteX8" fmla="*/ 2018389 w 3420998"/>
              <a:gd name="connsiteY8" fmla="*/ 584713 h 584713"/>
              <a:gd name="connsiteX9" fmla="*/ 1368399 w 3420998"/>
              <a:gd name="connsiteY9" fmla="*/ 584713 h 584713"/>
              <a:gd name="connsiteX10" fmla="*/ 649990 w 3420998"/>
              <a:gd name="connsiteY10" fmla="*/ 584713 h 584713"/>
              <a:gd name="connsiteX11" fmla="*/ 0 w 3420998"/>
              <a:gd name="connsiteY11" fmla="*/ 584713 h 584713"/>
              <a:gd name="connsiteX12" fmla="*/ 0 w 3420998"/>
              <a:gd name="connsiteY12" fmla="*/ 0 h 58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0998" h="584713" fill="none" extrusionOk="0">
                <a:moveTo>
                  <a:pt x="0" y="0"/>
                </a:moveTo>
                <a:cubicBezTo>
                  <a:pt x="137057" y="19829"/>
                  <a:pt x="388583" y="14352"/>
                  <a:pt x="615780" y="0"/>
                </a:cubicBezTo>
                <a:cubicBezTo>
                  <a:pt x="842977" y="-14352"/>
                  <a:pt x="1108881" y="1384"/>
                  <a:pt x="1299979" y="0"/>
                </a:cubicBezTo>
                <a:cubicBezTo>
                  <a:pt x="1491077" y="-1384"/>
                  <a:pt x="1804328" y="-19583"/>
                  <a:pt x="1949969" y="0"/>
                </a:cubicBezTo>
                <a:cubicBezTo>
                  <a:pt x="2095610" y="19583"/>
                  <a:pt x="2380564" y="-11628"/>
                  <a:pt x="2565749" y="0"/>
                </a:cubicBezTo>
                <a:cubicBezTo>
                  <a:pt x="2750934" y="11628"/>
                  <a:pt x="3118418" y="-35604"/>
                  <a:pt x="3420998" y="0"/>
                </a:cubicBezTo>
                <a:cubicBezTo>
                  <a:pt x="3392068" y="181183"/>
                  <a:pt x="3430032" y="408475"/>
                  <a:pt x="3420998" y="584713"/>
                </a:cubicBezTo>
                <a:cubicBezTo>
                  <a:pt x="3244478" y="573518"/>
                  <a:pt x="2874632" y="551803"/>
                  <a:pt x="2702588" y="584713"/>
                </a:cubicBezTo>
                <a:cubicBezTo>
                  <a:pt x="2530544" y="617624"/>
                  <a:pt x="2329211" y="561396"/>
                  <a:pt x="2018389" y="584713"/>
                </a:cubicBezTo>
                <a:cubicBezTo>
                  <a:pt x="1707567" y="608030"/>
                  <a:pt x="1550283" y="564309"/>
                  <a:pt x="1368399" y="584713"/>
                </a:cubicBezTo>
                <a:cubicBezTo>
                  <a:pt x="1186515" y="605118"/>
                  <a:pt x="972670" y="608704"/>
                  <a:pt x="649990" y="584713"/>
                </a:cubicBezTo>
                <a:cubicBezTo>
                  <a:pt x="327310" y="560722"/>
                  <a:pt x="205838" y="557551"/>
                  <a:pt x="0" y="584713"/>
                </a:cubicBezTo>
                <a:cubicBezTo>
                  <a:pt x="21938" y="446935"/>
                  <a:pt x="-3112" y="283004"/>
                  <a:pt x="0" y="0"/>
                </a:cubicBezTo>
                <a:close/>
              </a:path>
              <a:path w="3420998" h="584713" stroke="0" extrusionOk="0">
                <a:moveTo>
                  <a:pt x="0" y="0"/>
                </a:moveTo>
                <a:cubicBezTo>
                  <a:pt x="137191" y="-8812"/>
                  <a:pt x="479635" y="-25056"/>
                  <a:pt x="684200" y="0"/>
                </a:cubicBezTo>
                <a:cubicBezTo>
                  <a:pt x="888765" y="25056"/>
                  <a:pt x="1152866" y="21093"/>
                  <a:pt x="1334189" y="0"/>
                </a:cubicBezTo>
                <a:cubicBezTo>
                  <a:pt x="1515512" y="-21093"/>
                  <a:pt x="1897004" y="26163"/>
                  <a:pt x="2086809" y="0"/>
                </a:cubicBezTo>
                <a:cubicBezTo>
                  <a:pt x="2276614" y="-26163"/>
                  <a:pt x="2467593" y="-6767"/>
                  <a:pt x="2805218" y="0"/>
                </a:cubicBezTo>
                <a:cubicBezTo>
                  <a:pt x="3142843" y="6767"/>
                  <a:pt x="3179114" y="-25197"/>
                  <a:pt x="3420998" y="0"/>
                </a:cubicBezTo>
                <a:cubicBezTo>
                  <a:pt x="3397882" y="186722"/>
                  <a:pt x="3402534" y="389767"/>
                  <a:pt x="3420998" y="584713"/>
                </a:cubicBezTo>
                <a:cubicBezTo>
                  <a:pt x="3144142" y="574961"/>
                  <a:pt x="2986426" y="563386"/>
                  <a:pt x="2839428" y="584713"/>
                </a:cubicBezTo>
                <a:cubicBezTo>
                  <a:pt x="2692430" y="606041"/>
                  <a:pt x="2501660" y="613575"/>
                  <a:pt x="2257859" y="584713"/>
                </a:cubicBezTo>
                <a:cubicBezTo>
                  <a:pt x="2014058" y="555851"/>
                  <a:pt x="1794475" y="586540"/>
                  <a:pt x="1676289" y="584713"/>
                </a:cubicBezTo>
                <a:cubicBezTo>
                  <a:pt x="1558103" y="582887"/>
                  <a:pt x="1251852" y="591793"/>
                  <a:pt x="1094719" y="584713"/>
                </a:cubicBezTo>
                <a:cubicBezTo>
                  <a:pt x="937586" y="577634"/>
                  <a:pt x="435892" y="599864"/>
                  <a:pt x="0" y="584713"/>
                </a:cubicBezTo>
                <a:cubicBezTo>
                  <a:pt x="6028" y="406098"/>
                  <a:pt x="10244" y="13014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Activity in Pairs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A4533-1AA4-961C-A07F-DA66593B59F5}"/>
              </a:ext>
            </a:extLst>
          </p:cNvPr>
          <p:cNvSpPr txBox="1">
            <a:spLocks noChangeAspect="1"/>
          </p:cNvSpPr>
          <p:nvPr/>
        </p:nvSpPr>
        <p:spPr>
          <a:xfrm>
            <a:off x="9517353" y="3017837"/>
            <a:ext cx="163404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231F20"/>
              </a:solidFill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1B0F3-3935-D350-35F2-907CA5953150}"/>
              </a:ext>
            </a:extLst>
          </p:cNvPr>
          <p:cNvSpPr txBox="1">
            <a:spLocks noChangeAspect="1"/>
          </p:cNvSpPr>
          <p:nvPr/>
        </p:nvSpPr>
        <p:spPr>
          <a:xfrm>
            <a:off x="9953373" y="3844112"/>
            <a:ext cx="163404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231F20"/>
              </a:solidFill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26411A-D839-C881-BAF1-1D5CC5593704}"/>
              </a:ext>
            </a:extLst>
          </p:cNvPr>
          <p:cNvSpPr txBox="1">
            <a:spLocks/>
          </p:cNvSpPr>
          <p:nvPr/>
        </p:nvSpPr>
        <p:spPr>
          <a:xfrm>
            <a:off x="9517353" y="3344671"/>
            <a:ext cx="2318657" cy="1099605"/>
          </a:xfrm>
          <a:custGeom>
            <a:avLst/>
            <a:gdLst>
              <a:gd name="connsiteX0" fmla="*/ 0 w 2318657"/>
              <a:gd name="connsiteY0" fmla="*/ 0 h 1099605"/>
              <a:gd name="connsiteX1" fmla="*/ 533291 w 2318657"/>
              <a:gd name="connsiteY1" fmla="*/ 0 h 1099605"/>
              <a:gd name="connsiteX2" fmla="*/ 1112955 w 2318657"/>
              <a:gd name="connsiteY2" fmla="*/ 0 h 1099605"/>
              <a:gd name="connsiteX3" fmla="*/ 1669433 w 2318657"/>
              <a:gd name="connsiteY3" fmla="*/ 0 h 1099605"/>
              <a:gd name="connsiteX4" fmla="*/ 2318657 w 2318657"/>
              <a:gd name="connsiteY4" fmla="*/ 0 h 1099605"/>
              <a:gd name="connsiteX5" fmla="*/ 2318657 w 2318657"/>
              <a:gd name="connsiteY5" fmla="*/ 538806 h 1099605"/>
              <a:gd name="connsiteX6" fmla="*/ 2318657 w 2318657"/>
              <a:gd name="connsiteY6" fmla="*/ 1099605 h 1099605"/>
              <a:gd name="connsiteX7" fmla="*/ 1715806 w 2318657"/>
              <a:gd name="connsiteY7" fmla="*/ 1099605 h 1099605"/>
              <a:gd name="connsiteX8" fmla="*/ 1136142 w 2318657"/>
              <a:gd name="connsiteY8" fmla="*/ 1099605 h 1099605"/>
              <a:gd name="connsiteX9" fmla="*/ 579664 w 2318657"/>
              <a:gd name="connsiteY9" fmla="*/ 1099605 h 1099605"/>
              <a:gd name="connsiteX10" fmla="*/ 0 w 2318657"/>
              <a:gd name="connsiteY10" fmla="*/ 1099605 h 1099605"/>
              <a:gd name="connsiteX11" fmla="*/ 0 w 2318657"/>
              <a:gd name="connsiteY11" fmla="*/ 571795 h 1099605"/>
              <a:gd name="connsiteX12" fmla="*/ 0 w 2318657"/>
              <a:gd name="connsiteY12" fmla="*/ 0 h 1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657" h="1099605" fill="none" extrusionOk="0">
                <a:moveTo>
                  <a:pt x="0" y="0"/>
                </a:moveTo>
                <a:cubicBezTo>
                  <a:pt x="216234" y="-9676"/>
                  <a:pt x="382076" y="22276"/>
                  <a:pt x="533291" y="0"/>
                </a:cubicBezTo>
                <a:cubicBezTo>
                  <a:pt x="684506" y="-22276"/>
                  <a:pt x="974687" y="-18867"/>
                  <a:pt x="1112955" y="0"/>
                </a:cubicBezTo>
                <a:cubicBezTo>
                  <a:pt x="1251223" y="18867"/>
                  <a:pt x="1516779" y="-3930"/>
                  <a:pt x="1669433" y="0"/>
                </a:cubicBezTo>
                <a:cubicBezTo>
                  <a:pt x="1822087" y="3930"/>
                  <a:pt x="2136712" y="-25821"/>
                  <a:pt x="2318657" y="0"/>
                </a:cubicBezTo>
                <a:cubicBezTo>
                  <a:pt x="2341339" y="199703"/>
                  <a:pt x="2331505" y="369020"/>
                  <a:pt x="2318657" y="538806"/>
                </a:cubicBezTo>
                <a:cubicBezTo>
                  <a:pt x="2305809" y="708592"/>
                  <a:pt x="2304587" y="831978"/>
                  <a:pt x="2318657" y="1099605"/>
                </a:cubicBezTo>
                <a:cubicBezTo>
                  <a:pt x="2160903" y="1069815"/>
                  <a:pt x="1928341" y="1125769"/>
                  <a:pt x="1715806" y="1099605"/>
                </a:cubicBezTo>
                <a:cubicBezTo>
                  <a:pt x="1503271" y="1073441"/>
                  <a:pt x="1304343" y="1116607"/>
                  <a:pt x="1136142" y="1099605"/>
                </a:cubicBezTo>
                <a:cubicBezTo>
                  <a:pt x="967941" y="1082603"/>
                  <a:pt x="738343" y="1114712"/>
                  <a:pt x="579664" y="1099605"/>
                </a:cubicBezTo>
                <a:cubicBezTo>
                  <a:pt x="420985" y="1084498"/>
                  <a:pt x="266757" y="1127811"/>
                  <a:pt x="0" y="1099605"/>
                </a:cubicBezTo>
                <a:cubicBezTo>
                  <a:pt x="-643" y="971360"/>
                  <a:pt x="14408" y="749717"/>
                  <a:pt x="0" y="571795"/>
                </a:cubicBezTo>
                <a:cubicBezTo>
                  <a:pt x="-14408" y="393873"/>
                  <a:pt x="7506" y="235932"/>
                  <a:pt x="0" y="0"/>
                </a:cubicBezTo>
                <a:close/>
              </a:path>
              <a:path w="2318657" h="1099605" stroke="0" extrusionOk="0">
                <a:moveTo>
                  <a:pt x="0" y="0"/>
                </a:moveTo>
                <a:cubicBezTo>
                  <a:pt x="165507" y="25595"/>
                  <a:pt x="295341" y="-18945"/>
                  <a:pt x="579664" y="0"/>
                </a:cubicBezTo>
                <a:cubicBezTo>
                  <a:pt x="863987" y="18945"/>
                  <a:pt x="949045" y="12555"/>
                  <a:pt x="1136142" y="0"/>
                </a:cubicBezTo>
                <a:cubicBezTo>
                  <a:pt x="1323239" y="-12555"/>
                  <a:pt x="1566868" y="24182"/>
                  <a:pt x="1762179" y="0"/>
                </a:cubicBezTo>
                <a:cubicBezTo>
                  <a:pt x="1957490" y="-24182"/>
                  <a:pt x="2063735" y="17145"/>
                  <a:pt x="2318657" y="0"/>
                </a:cubicBezTo>
                <a:cubicBezTo>
                  <a:pt x="2324215" y="150953"/>
                  <a:pt x="2307775" y="366568"/>
                  <a:pt x="2318657" y="549803"/>
                </a:cubicBezTo>
                <a:cubicBezTo>
                  <a:pt x="2329539" y="733038"/>
                  <a:pt x="2312850" y="918472"/>
                  <a:pt x="2318657" y="1099605"/>
                </a:cubicBezTo>
                <a:cubicBezTo>
                  <a:pt x="2143822" y="1118523"/>
                  <a:pt x="1981382" y="1123276"/>
                  <a:pt x="1808552" y="1099605"/>
                </a:cubicBezTo>
                <a:cubicBezTo>
                  <a:pt x="1635722" y="1075934"/>
                  <a:pt x="1437340" y="1087934"/>
                  <a:pt x="1298448" y="1099605"/>
                </a:cubicBezTo>
                <a:cubicBezTo>
                  <a:pt x="1159556" y="1111276"/>
                  <a:pt x="927674" y="1090900"/>
                  <a:pt x="788343" y="1099605"/>
                </a:cubicBezTo>
                <a:cubicBezTo>
                  <a:pt x="649013" y="1108310"/>
                  <a:pt x="269967" y="1076268"/>
                  <a:pt x="0" y="1099605"/>
                </a:cubicBezTo>
                <a:cubicBezTo>
                  <a:pt x="-20950" y="872876"/>
                  <a:pt x="3538" y="749237"/>
                  <a:pt x="0" y="560799"/>
                </a:cubicBezTo>
                <a:cubicBezTo>
                  <a:pt x="-3538" y="372361"/>
                  <a:pt x="-3509" y="264510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Two post it </a:t>
            </a:r>
          </a:p>
          <a:p>
            <a:pPr marL="0" indent="0" algn="ctr">
              <a:buNone/>
            </a:pPr>
            <a:r>
              <a:rPr lang="en-GB" sz="32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5034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769-F74F-F97F-AFDB-06EDB707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Exploring boundaries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1CCEB0-F65A-9E9B-3748-3488FB83A285}"/>
              </a:ext>
            </a:extLst>
          </p:cNvPr>
          <p:cNvSpPr txBox="1">
            <a:spLocks/>
          </p:cNvSpPr>
          <p:nvPr/>
        </p:nvSpPr>
        <p:spPr>
          <a:xfrm>
            <a:off x="522514" y="2511679"/>
            <a:ext cx="7794172" cy="3184530"/>
          </a:xfrm>
          <a:custGeom>
            <a:avLst/>
            <a:gdLst>
              <a:gd name="connsiteX0" fmla="*/ 0 w 7794172"/>
              <a:gd name="connsiteY0" fmla="*/ 0 h 3184530"/>
              <a:gd name="connsiteX1" fmla="*/ 727456 w 7794172"/>
              <a:gd name="connsiteY1" fmla="*/ 0 h 3184530"/>
              <a:gd name="connsiteX2" fmla="*/ 1143145 w 7794172"/>
              <a:gd name="connsiteY2" fmla="*/ 0 h 3184530"/>
              <a:gd name="connsiteX3" fmla="*/ 1558834 w 7794172"/>
              <a:gd name="connsiteY3" fmla="*/ 0 h 3184530"/>
              <a:gd name="connsiteX4" fmla="*/ 2364232 w 7794172"/>
              <a:gd name="connsiteY4" fmla="*/ 0 h 3184530"/>
              <a:gd name="connsiteX5" fmla="*/ 2779921 w 7794172"/>
              <a:gd name="connsiteY5" fmla="*/ 0 h 3184530"/>
              <a:gd name="connsiteX6" fmla="*/ 3429436 w 7794172"/>
              <a:gd name="connsiteY6" fmla="*/ 0 h 3184530"/>
              <a:gd name="connsiteX7" fmla="*/ 4234833 w 7794172"/>
              <a:gd name="connsiteY7" fmla="*/ 0 h 3184530"/>
              <a:gd name="connsiteX8" fmla="*/ 4806406 w 7794172"/>
              <a:gd name="connsiteY8" fmla="*/ 0 h 3184530"/>
              <a:gd name="connsiteX9" fmla="*/ 5455920 w 7794172"/>
              <a:gd name="connsiteY9" fmla="*/ 0 h 3184530"/>
              <a:gd name="connsiteX10" fmla="*/ 6027493 w 7794172"/>
              <a:gd name="connsiteY10" fmla="*/ 0 h 3184530"/>
              <a:gd name="connsiteX11" fmla="*/ 6832891 w 7794172"/>
              <a:gd name="connsiteY11" fmla="*/ 0 h 3184530"/>
              <a:gd name="connsiteX12" fmla="*/ 7794172 w 7794172"/>
              <a:gd name="connsiteY12" fmla="*/ 0 h 3184530"/>
              <a:gd name="connsiteX13" fmla="*/ 7794172 w 7794172"/>
              <a:gd name="connsiteY13" fmla="*/ 668751 h 3184530"/>
              <a:gd name="connsiteX14" fmla="*/ 7794172 w 7794172"/>
              <a:gd name="connsiteY14" fmla="*/ 1337503 h 3184530"/>
              <a:gd name="connsiteX15" fmla="*/ 7794172 w 7794172"/>
              <a:gd name="connsiteY15" fmla="*/ 1942563 h 3184530"/>
              <a:gd name="connsiteX16" fmla="*/ 7794172 w 7794172"/>
              <a:gd name="connsiteY16" fmla="*/ 2611315 h 3184530"/>
              <a:gd name="connsiteX17" fmla="*/ 7794172 w 7794172"/>
              <a:gd name="connsiteY17" fmla="*/ 3184530 h 3184530"/>
              <a:gd name="connsiteX18" fmla="*/ 6988774 w 7794172"/>
              <a:gd name="connsiteY18" fmla="*/ 3184530 h 3184530"/>
              <a:gd name="connsiteX19" fmla="*/ 6339260 w 7794172"/>
              <a:gd name="connsiteY19" fmla="*/ 3184530 h 3184530"/>
              <a:gd name="connsiteX20" fmla="*/ 5767687 w 7794172"/>
              <a:gd name="connsiteY20" fmla="*/ 3184530 h 3184530"/>
              <a:gd name="connsiteX21" fmla="*/ 5040231 w 7794172"/>
              <a:gd name="connsiteY21" fmla="*/ 3184530 h 3184530"/>
              <a:gd name="connsiteX22" fmla="*/ 4468659 w 7794172"/>
              <a:gd name="connsiteY22" fmla="*/ 3184530 h 3184530"/>
              <a:gd name="connsiteX23" fmla="*/ 3663261 w 7794172"/>
              <a:gd name="connsiteY23" fmla="*/ 3184530 h 3184530"/>
              <a:gd name="connsiteX24" fmla="*/ 3169630 w 7794172"/>
              <a:gd name="connsiteY24" fmla="*/ 3184530 h 3184530"/>
              <a:gd name="connsiteX25" fmla="*/ 2442174 w 7794172"/>
              <a:gd name="connsiteY25" fmla="*/ 3184530 h 3184530"/>
              <a:gd name="connsiteX26" fmla="*/ 1714718 w 7794172"/>
              <a:gd name="connsiteY26" fmla="*/ 3184530 h 3184530"/>
              <a:gd name="connsiteX27" fmla="*/ 909320 w 7794172"/>
              <a:gd name="connsiteY27" fmla="*/ 3184530 h 3184530"/>
              <a:gd name="connsiteX28" fmla="*/ 0 w 7794172"/>
              <a:gd name="connsiteY28" fmla="*/ 3184530 h 3184530"/>
              <a:gd name="connsiteX29" fmla="*/ 0 w 7794172"/>
              <a:gd name="connsiteY29" fmla="*/ 2547624 h 3184530"/>
              <a:gd name="connsiteX30" fmla="*/ 0 w 7794172"/>
              <a:gd name="connsiteY30" fmla="*/ 1847027 h 3184530"/>
              <a:gd name="connsiteX31" fmla="*/ 0 w 7794172"/>
              <a:gd name="connsiteY31" fmla="*/ 1146431 h 3184530"/>
              <a:gd name="connsiteX32" fmla="*/ 0 w 7794172"/>
              <a:gd name="connsiteY32" fmla="*/ 573215 h 3184530"/>
              <a:gd name="connsiteX33" fmla="*/ 0 w 7794172"/>
              <a:gd name="connsiteY33" fmla="*/ 0 h 318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94172" h="3184530" fill="none" extrusionOk="0">
                <a:moveTo>
                  <a:pt x="0" y="0"/>
                </a:moveTo>
                <a:cubicBezTo>
                  <a:pt x="335658" y="-27762"/>
                  <a:pt x="502148" y="29013"/>
                  <a:pt x="727456" y="0"/>
                </a:cubicBezTo>
                <a:cubicBezTo>
                  <a:pt x="952764" y="-29013"/>
                  <a:pt x="970774" y="-9388"/>
                  <a:pt x="1143145" y="0"/>
                </a:cubicBezTo>
                <a:cubicBezTo>
                  <a:pt x="1315516" y="9388"/>
                  <a:pt x="1445351" y="-11790"/>
                  <a:pt x="1558834" y="0"/>
                </a:cubicBezTo>
                <a:cubicBezTo>
                  <a:pt x="1672317" y="11790"/>
                  <a:pt x="2029453" y="33862"/>
                  <a:pt x="2364232" y="0"/>
                </a:cubicBezTo>
                <a:cubicBezTo>
                  <a:pt x="2699011" y="-33862"/>
                  <a:pt x="2638469" y="2712"/>
                  <a:pt x="2779921" y="0"/>
                </a:cubicBezTo>
                <a:cubicBezTo>
                  <a:pt x="2921373" y="-2712"/>
                  <a:pt x="3185547" y="13277"/>
                  <a:pt x="3429436" y="0"/>
                </a:cubicBezTo>
                <a:cubicBezTo>
                  <a:pt x="3673326" y="-13277"/>
                  <a:pt x="3876575" y="-10864"/>
                  <a:pt x="4234833" y="0"/>
                </a:cubicBezTo>
                <a:cubicBezTo>
                  <a:pt x="4593091" y="10864"/>
                  <a:pt x="4629389" y="8997"/>
                  <a:pt x="4806406" y="0"/>
                </a:cubicBezTo>
                <a:cubicBezTo>
                  <a:pt x="4983423" y="-8997"/>
                  <a:pt x="5206473" y="31961"/>
                  <a:pt x="5455920" y="0"/>
                </a:cubicBezTo>
                <a:cubicBezTo>
                  <a:pt x="5705367" y="-31961"/>
                  <a:pt x="5853924" y="-10415"/>
                  <a:pt x="6027493" y="0"/>
                </a:cubicBezTo>
                <a:cubicBezTo>
                  <a:pt x="6201062" y="10415"/>
                  <a:pt x="6560130" y="-27781"/>
                  <a:pt x="6832891" y="0"/>
                </a:cubicBezTo>
                <a:cubicBezTo>
                  <a:pt x="7105652" y="27781"/>
                  <a:pt x="7371328" y="18970"/>
                  <a:pt x="7794172" y="0"/>
                </a:cubicBezTo>
                <a:cubicBezTo>
                  <a:pt x="7805032" y="244279"/>
                  <a:pt x="7778656" y="401849"/>
                  <a:pt x="7794172" y="668751"/>
                </a:cubicBezTo>
                <a:cubicBezTo>
                  <a:pt x="7809688" y="935653"/>
                  <a:pt x="7772290" y="1167106"/>
                  <a:pt x="7794172" y="1337503"/>
                </a:cubicBezTo>
                <a:cubicBezTo>
                  <a:pt x="7816054" y="1507900"/>
                  <a:pt x="7774315" y="1765307"/>
                  <a:pt x="7794172" y="1942563"/>
                </a:cubicBezTo>
                <a:cubicBezTo>
                  <a:pt x="7814029" y="2119819"/>
                  <a:pt x="7821618" y="2447539"/>
                  <a:pt x="7794172" y="2611315"/>
                </a:cubicBezTo>
                <a:cubicBezTo>
                  <a:pt x="7766726" y="2775091"/>
                  <a:pt x="7782566" y="3064347"/>
                  <a:pt x="7794172" y="3184530"/>
                </a:cubicBezTo>
                <a:cubicBezTo>
                  <a:pt x="7538478" y="3176284"/>
                  <a:pt x="7205489" y="3181287"/>
                  <a:pt x="6988774" y="3184530"/>
                </a:cubicBezTo>
                <a:cubicBezTo>
                  <a:pt x="6772059" y="3187773"/>
                  <a:pt x="6623769" y="3180305"/>
                  <a:pt x="6339260" y="3184530"/>
                </a:cubicBezTo>
                <a:cubicBezTo>
                  <a:pt x="6054751" y="3188755"/>
                  <a:pt x="5921597" y="3156100"/>
                  <a:pt x="5767687" y="3184530"/>
                </a:cubicBezTo>
                <a:cubicBezTo>
                  <a:pt x="5613777" y="3212960"/>
                  <a:pt x="5383929" y="3192007"/>
                  <a:pt x="5040231" y="3184530"/>
                </a:cubicBezTo>
                <a:cubicBezTo>
                  <a:pt x="4696533" y="3177053"/>
                  <a:pt x="4663969" y="3202429"/>
                  <a:pt x="4468659" y="3184530"/>
                </a:cubicBezTo>
                <a:cubicBezTo>
                  <a:pt x="4273349" y="3166631"/>
                  <a:pt x="3984588" y="3203104"/>
                  <a:pt x="3663261" y="3184530"/>
                </a:cubicBezTo>
                <a:cubicBezTo>
                  <a:pt x="3341934" y="3165956"/>
                  <a:pt x="3381893" y="3163260"/>
                  <a:pt x="3169630" y="3184530"/>
                </a:cubicBezTo>
                <a:cubicBezTo>
                  <a:pt x="2957367" y="3205800"/>
                  <a:pt x="2805555" y="3220135"/>
                  <a:pt x="2442174" y="3184530"/>
                </a:cubicBezTo>
                <a:cubicBezTo>
                  <a:pt x="2078793" y="3148925"/>
                  <a:pt x="2052585" y="3204153"/>
                  <a:pt x="1714718" y="3184530"/>
                </a:cubicBezTo>
                <a:cubicBezTo>
                  <a:pt x="1376851" y="3164907"/>
                  <a:pt x="1137010" y="3147937"/>
                  <a:pt x="909320" y="3184530"/>
                </a:cubicBezTo>
                <a:cubicBezTo>
                  <a:pt x="681630" y="3221123"/>
                  <a:pt x="322388" y="3199290"/>
                  <a:pt x="0" y="3184530"/>
                </a:cubicBezTo>
                <a:cubicBezTo>
                  <a:pt x="18279" y="2959827"/>
                  <a:pt x="4557" y="2827008"/>
                  <a:pt x="0" y="2547624"/>
                </a:cubicBezTo>
                <a:cubicBezTo>
                  <a:pt x="-4557" y="2268240"/>
                  <a:pt x="27774" y="2007201"/>
                  <a:pt x="0" y="1847027"/>
                </a:cubicBezTo>
                <a:cubicBezTo>
                  <a:pt x="-27774" y="1686853"/>
                  <a:pt x="-25106" y="1481018"/>
                  <a:pt x="0" y="1146431"/>
                </a:cubicBezTo>
                <a:cubicBezTo>
                  <a:pt x="25106" y="811844"/>
                  <a:pt x="-6405" y="812254"/>
                  <a:pt x="0" y="573215"/>
                </a:cubicBezTo>
                <a:cubicBezTo>
                  <a:pt x="6405" y="334176"/>
                  <a:pt x="19161" y="240972"/>
                  <a:pt x="0" y="0"/>
                </a:cubicBezTo>
                <a:close/>
              </a:path>
              <a:path w="7794172" h="3184530" stroke="0" extrusionOk="0">
                <a:moveTo>
                  <a:pt x="0" y="0"/>
                </a:moveTo>
                <a:cubicBezTo>
                  <a:pt x="282800" y="31500"/>
                  <a:pt x="468172" y="-9232"/>
                  <a:pt x="649514" y="0"/>
                </a:cubicBezTo>
                <a:cubicBezTo>
                  <a:pt x="830856" y="9232"/>
                  <a:pt x="1036317" y="-24142"/>
                  <a:pt x="1221087" y="0"/>
                </a:cubicBezTo>
                <a:cubicBezTo>
                  <a:pt x="1405857" y="24142"/>
                  <a:pt x="1771541" y="39423"/>
                  <a:pt x="2026485" y="0"/>
                </a:cubicBezTo>
                <a:cubicBezTo>
                  <a:pt x="2281429" y="-39423"/>
                  <a:pt x="2483631" y="32719"/>
                  <a:pt x="2753941" y="0"/>
                </a:cubicBezTo>
                <a:cubicBezTo>
                  <a:pt x="3024251" y="-32719"/>
                  <a:pt x="3211106" y="-30905"/>
                  <a:pt x="3403455" y="0"/>
                </a:cubicBezTo>
                <a:cubicBezTo>
                  <a:pt x="3595804" y="30905"/>
                  <a:pt x="3829282" y="-9383"/>
                  <a:pt x="4130911" y="0"/>
                </a:cubicBezTo>
                <a:cubicBezTo>
                  <a:pt x="4432540" y="9383"/>
                  <a:pt x="4703349" y="-10224"/>
                  <a:pt x="4858367" y="0"/>
                </a:cubicBezTo>
                <a:cubicBezTo>
                  <a:pt x="5013385" y="10224"/>
                  <a:pt x="5419421" y="937"/>
                  <a:pt x="5585823" y="0"/>
                </a:cubicBezTo>
                <a:cubicBezTo>
                  <a:pt x="5752225" y="-937"/>
                  <a:pt x="5904230" y="-13394"/>
                  <a:pt x="6001512" y="0"/>
                </a:cubicBezTo>
                <a:cubicBezTo>
                  <a:pt x="6098794" y="13394"/>
                  <a:pt x="6636765" y="-15806"/>
                  <a:pt x="6806910" y="0"/>
                </a:cubicBezTo>
                <a:cubicBezTo>
                  <a:pt x="6977055" y="15806"/>
                  <a:pt x="7109003" y="-12679"/>
                  <a:pt x="7222599" y="0"/>
                </a:cubicBezTo>
                <a:cubicBezTo>
                  <a:pt x="7336195" y="12679"/>
                  <a:pt x="7619431" y="-18668"/>
                  <a:pt x="7794172" y="0"/>
                </a:cubicBezTo>
                <a:cubicBezTo>
                  <a:pt x="7807815" y="241417"/>
                  <a:pt x="7825278" y="406001"/>
                  <a:pt x="7794172" y="700597"/>
                </a:cubicBezTo>
                <a:cubicBezTo>
                  <a:pt x="7763066" y="995193"/>
                  <a:pt x="7764224" y="1145588"/>
                  <a:pt x="7794172" y="1369348"/>
                </a:cubicBezTo>
                <a:cubicBezTo>
                  <a:pt x="7824120" y="1593108"/>
                  <a:pt x="7779666" y="1843890"/>
                  <a:pt x="7794172" y="1974409"/>
                </a:cubicBezTo>
                <a:cubicBezTo>
                  <a:pt x="7808678" y="2104928"/>
                  <a:pt x="7802678" y="2304153"/>
                  <a:pt x="7794172" y="2611315"/>
                </a:cubicBezTo>
                <a:cubicBezTo>
                  <a:pt x="7785666" y="2918477"/>
                  <a:pt x="7770725" y="2960585"/>
                  <a:pt x="7794172" y="3184530"/>
                </a:cubicBezTo>
                <a:cubicBezTo>
                  <a:pt x="7652144" y="3165386"/>
                  <a:pt x="7432932" y="3195296"/>
                  <a:pt x="7300541" y="3184530"/>
                </a:cubicBezTo>
                <a:cubicBezTo>
                  <a:pt x="7168150" y="3173764"/>
                  <a:pt x="6845710" y="3170801"/>
                  <a:pt x="6573085" y="3184530"/>
                </a:cubicBezTo>
                <a:cubicBezTo>
                  <a:pt x="6300460" y="3198259"/>
                  <a:pt x="6116007" y="3196153"/>
                  <a:pt x="6001512" y="3184530"/>
                </a:cubicBezTo>
                <a:cubicBezTo>
                  <a:pt x="5887017" y="3172907"/>
                  <a:pt x="5491814" y="3198653"/>
                  <a:pt x="5274056" y="3184530"/>
                </a:cubicBezTo>
                <a:cubicBezTo>
                  <a:pt x="5056298" y="3170407"/>
                  <a:pt x="4800807" y="3161764"/>
                  <a:pt x="4468659" y="3184530"/>
                </a:cubicBezTo>
                <a:cubicBezTo>
                  <a:pt x="4136511" y="3207296"/>
                  <a:pt x="4082854" y="3203912"/>
                  <a:pt x="3897086" y="3184530"/>
                </a:cubicBezTo>
                <a:cubicBezTo>
                  <a:pt x="3711318" y="3165148"/>
                  <a:pt x="3291857" y="3207349"/>
                  <a:pt x="3091688" y="3184530"/>
                </a:cubicBezTo>
                <a:cubicBezTo>
                  <a:pt x="2891519" y="3161711"/>
                  <a:pt x="2716545" y="3201960"/>
                  <a:pt x="2598057" y="3184530"/>
                </a:cubicBezTo>
                <a:cubicBezTo>
                  <a:pt x="2479569" y="3167100"/>
                  <a:pt x="2071245" y="3156917"/>
                  <a:pt x="1792660" y="3184530"/>
                </a:cubicBezTo>
                <a:cubicBezTo>
                  <a:pt x="1514075" y="3212143"/>
                  <a:pt x="1207411" y="3208205"/>
                  <a:pt x="987262" y="3184530"/>
                </a:cubicBezTo>
                <a:cubicBezTo>
                  <a:pt x="767113" y="3160855"/>
                  <a:pt x="354148" y="3192884"/>
                  <a:pt x="0" y="3184530"/>
                </a:cubicBezTo>
                <a:cubicBezTo>
                  <a:pt x="-25420" y="2897276"/>
                  <a:pt x="-7646" y="2821028"/>
                  <a:pt x="0" y="2483933"/>
                </a:cubicBezTo>
                <a:cubicBezTo>
                  <a:pt x="7646" y="2146838"/>
                  <a:pt x="23852" y="2106775"/>
                  <a:pt x="0" y="1910718"/>
                </a:cubicBezTo>
                <a:cubicBezTo>
                  <a:pt x="-23852" y="1714661"/>
                  <a:pt x="24578" y="1442699"/>
                  <a:pt x="0" y="1210121"/>
                </a:cubicBezTo>
                <a:cubicBezTo>
                  <a:pt x="-24578" y="977543"/>
                  <a:pt x="11810" y="923066"/>
                  <a:pt x="0" y="668751"/>
                </a:cubicBezTo>
                <a:cubicBezTo>
                  <a:pt x="-11810" y="414436"/>
                  <a:pt x="27812" y="314252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Where are the spiky edges between the two boundaries?</a:t>
            </a:r>
          </a:p>
          <a:p>
            <a:r>
              <a:rPr lang="en-GB" sz="2400" dirty="0"/>
              <a:t>What challenges do you anticipate maintaining a line between the two boundaries?</a:t>
            </a:r>
          </a:p>
          <a:p>
            <a:r>
              <a:rPr lang="en-GB" sz="2400" dirty="0"/>
              <a:t>What do you know already that could help you manage these two boundaries?</a:t>
            </a:r>
          </a:p>
          <a:p>
            <a:r>
              <a:rPr lang="en-GB" sz="2400" dirty="0"/>
              <a:t>What opportunities could the tension between these two boundaries offer?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397FAC-7D18-2429-ACE7-2B86C41A15BF}"/>
              </a:ext>
            </a:extLst>
          </p:cNvPr>
          <p:cNvSpPr txBox="1">
            <a:spLocks/>
          </p:cNvSpPr>
          <p:nvPr/>
        </p:nvSpPr>
        <p:spPr>
          <a:xfrm>
            <a:off x="2185145" y="1897230"/>
            <a:ext cx="3420998" cy="584713"/>
          </a:xfrm>
          <a:custGeom>
            <a:avLst/>
            <a:gdLst>
              <a:gd name="connsiteX0" fmla="*/ 0 w 3420998"/>
              <a:gd name="connsiteY0" fmla="*/ 0 h 584713"/>
              <a:gd name="connsiteX1" fmla="*/ 615780 w 3420998"/>
              <a:gd name="connsiteY1" fmla="*/ 0 h 584713"/>
              <a:gd name="connsiteX2" fmla="*/ 1299979 w 3420998"/>
              <a:gd name="connsiteY2" fmla="*/ 0 h 584713"/>
              <a:gd name="connsiteX3" fmla="*/ 1949969 w 3420998"/>
              <a:gd name="connsiteY3" fmla="*/ 0 h 584713"/>
              <a:gd name="connsiteX4" fmla="*/ 2565749 w 3420998"/>
              <a:gd name="connsiteY4" fmla="*/ 0 h 584713"/>
              <a:gd name="connsiteX5" fmla="*/ 3420998 w 3420998"/>
              <a:gd name="connsiteY5" fmla="*/ 0 h 584713"/>
              <a:gd name="connsiteX6" fmla="*/ 3420998 w 3420998"/>
              <a:gd name="connsiteY6" fmla="*/ 584713 h 584713"/>
              <a:gd name="connsiteX7" fmla="*/ 2702588 w 3420998"/>
              <a:gd name="connsiteY7" fmla="*/ 584713 h 584713"/>
              <a:gd name="connsiteX8" fmla="*/ 2018389 w 3420998"/>
              <a:gd name="connsiteY8" fmla="*/ 584713 h 584713"/>
              <a:gd name="connsiteX9" fmla="*/ 1368399 w 3420998"/>
              <a:gd name="connsiteY9" fmla="*/ 584713 h 584713"/>
              <a:gd name="connsiteX10" fmla="*/ 649990 w 3420998"/>
              <a:gd name="connsiteY10" fmla="*/ 584713 h 584713"/>
              <a:gd name="connsiteX11" fmla="*/ 0 w 3420998"/>
              <a:gd name="connsiteY11" fmla="*/ 584713 h 584713"/>
              <a:gd name="connsiteX12" fmla="*/ 0 w 3420998"/>
              <a:gd name="connsiteY12" fmla="*/ 0 h 58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0998" h="584713" fill="none" extrusionOk="0">
                <a:moveTo>
                  <a:pt x="0" y="0"/>
                </a:moveTo>
                <a:cubicBezTo>
                  <a:pt x="137057" y="19829"/>
                  <a:pt x="388583" y="14352"/>
                  <a:pt x="615780" y="0"/>
                </a:cubicBezTo>
                <a:cubicBezTo>
                  <a:pt x="842977" y="-14352"/>
                  <a:pt x="1108881" y="1384"/>
                  <a:pt x="1299979" y="0"/>
                </a:cubicBezTo>
                <a:cubicBezTo>
                  <a:pt x="1491077" y="-1384"/>
                  <a:pt x="1804328" y="-19583"/>
                  <a:pt x="1949969" y="0"/>
                </a:cubicBezTo>
                <a:cubicBezTo>
                  <a:pt x="2095610" y="19583"/>
                  <a:pt x="2380564" y="-11628"/>
                  <a:pt x="2565749" y="0"/>
                </a:cubicBezTo>
                <a:cubicBezTo>
                  <a:pt x="2750934" y="11628"/>
                  <a:pt x="3118418" y="-35604"/>
                  <a:pt x="3420998" y="0"/>
                </a:cubicBezTo>
                <a:cubicBezTo>
                  <a:pt x="3392068" y="181183"/>
                  <a:pt x="3430032" y="408475"/>
                  <a:pt x="3420998" y="584713"/>
                </a:cubicBezTo>
                <a:cubicBezTo>
                  <a:pt x="3244478" y="573518"/>
                  <a:pt x="2874632" y="551803"/>
                  <a:pt x="2702588" y="584713"/>
                </a:cubicBezTo>
                <a:cubicBezTo>
                  <a:pt x="2530544" y="617624"/>
                  <a:pt x="2329211" y="561396"/>
                  <a:pt x="2018389" y="584713"/>
                </a:cubicBezTo>
                <a:cubicBezTo>
                  <a:pt x="1707567" y="608030"/>
                  <a:pt x="1550283" y="564309"/>
                  <a:pt x="1368399" y="584713"/>
                </a:cubicBezTo>
                <a:cubicBezTo>
                  <a:pt x="1186515" y="605118"/>
                  <a:pt x="972670" y="608704"/>
                  <a:pt x="649990" y="584713"/>
                </a:cubicBezTo>
                <a:cubicBezTo>
                  <a:pt x="327310" y="560722"/>
                  <a:pt x="205838" y="557551"/>
                  <a:pt x="0" y="584713"/>
                </a:cubicBezTo>
                <a:cubicBezTo>
                  <a:pt x="21938" y="446935"/>
                  <a:pt x="-3112" y="283004"/>
                  <a:pt x="0" y="0"/>
                </a:cubicBezTo>
                <a:close/>
              </a:path>
              <a:path w="3420998" h="584713" stroke="0" extrusionOk="0">
                <a:moveTo>
                  <a:pt x="0" y="0"/>
                </a:moveTo>
                <a:cubicBezTo>
                  <a:pt x="137191" y="-8812"/>
                  <a:pt x="479635" y="-25056"/>
                  <a:pt x="684200" y="0"/>
                </a:cubicBezTo>
                <a:cubicBezTo>
                  <a:pt x="888765" y="25056"/>
                  <a:pt x="1152866" y="21093"/>
                  <a:pt x="1334189" y="0"/>
                </a:cubicBezTo>
                <a:cubicBezTo>
                  <a:pt x="1515512" y="-21093"/>
                  <a:pt x="1897004" y="26163"/>
                  <a:pt x="2086809" y="0"/>
                </a:cubicBezTo>
                <a:cubicBezTo>
                  <a:pt x="2276614" y="-26163"/>
                  <a:pt x="2467593" y="-6767"/>
                  <a:pt x="2805218" y="0"/>
                </a:cubicBezTo>
                <a:cubicBezTo>
                  <a:pt x="3142843" y="6767"/>
                  <a:pt x="3179114" y="-25197"/>
                  <a:pt x="3420998" y="0"/>
                </a:cubicBezTo>
                <a:cubicBezTo>
                  <a:pt x="3397882" y="186722"/>
                  <a:pt x="3402534" y="389767"/>
                  <a:pt x="3420998" y="584713"/>
                </a:cubicBezTo>
                <a:cubicBezTo>
                  <a:pt x="3144142" y="574961"/>
                  <a:pt x="2986426" y="563386"/>
                  <a:pt x="2839428" y="584713"/>
                </a:cubicBezTo>
                <a:cubicBezTo>
                  <a:pt x="2692430" y="606041"/>
                  <a:pt x="2501660" y="613575"/>
                  <a:pt x="2257859" y="584713"/>
                </a:cubicBezTo>
                <a:cubicBezTo>
                  <a:pt x="2014058" y="555851"/>
                  <a:pt x="1794475" y="586540"/>
                  <a:pt x="1676289" y="584713"/>
                </a:cubicBezTo>
                <a:cubicBezTo>
                  <a:pt x="1558103" y="582887"/>
                  <a:pt x="1251852" y="591793"/>
                  <a:pt x="1094719" y="584713"/>
                </a:cubicBezTo>
                <a:cubicBezTo>
                  <a:pt x="937586" y="577634"/>
                  <a:pt x="435892" y="599864"/>
                  <a:pt x="0" y="584713"/>
                </a:cubicBezTo>
                <a:cubicBezTo>
                  <a:pt x="6028" y="406098"/>
                  <a:pt x="10244" y="13014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Activity in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B6DF7-CE0C-25BC-AFCE-35CC5D5E4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53" y="1462006"/>
            <a:ext cx="1192425" cy="1192425"/>
          </a:xfrm>
          <a:prstGeom prst="rect">
            <a:avLst/>
          </a:prstGeom>
        </p:spPr>
      </p:pic>
      <p:pic>
        <p:nvPicPr>
          <p:cNvPr id="6" name="Picture 5" descr="Travel photo collage">
            <a:extLst>
              <a:ext uri="{FF2B5EF4-FFF2-40B4-BE49-F238E27FC236}">
                <a16:creationId xmlns:a16="http://schemas.microsoft.com/office/drawing/2014/main" id="{D101426D-709C-7952-76A6-F2A38E34A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3" y="2656114"/>
            <a:ext cx="3316709" cy="22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769-F74F-F97F-AFDB-06EDB707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Exploring boundaries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1CCEB0-F65A-9E9B-3748-3488FB83A285}"/>
              </a:ext>
            </a:extLst>
          </p:cNvPr>
          <p:cNvSpPr txBox="1">
            <a:spLocks/>
          </p:cNvSpPr>
          <p:nvPr/>
        </p:nvSpPr>
        <p:spPr>
          <a:xfrm>
            <a:off x="555171" y="2791727"/>
            <a:ext cx="11341968" cy="1497076"/>
          </a:xfrm>
          <a:custGeom>
            <a:avLst/>
            <a:gdLst>
              <a:gd name="connsiteX0" fmla="*/ 0 w 11341968"/>
              <a:gd name="connsiteY0" fmla="*/ 0 h 1497076"/>
              <a:gd name="connsiteX1" fmla="*/ 440335 w 11341968"/>
              <a:gd name="connsiteY1" fmla="*/ 0 h 1497076"/>
              <a:gd name="connsiteX2" fmla="*/ 994090 w 11341968"/>
              <a:gd name="connsiteY2" fmla="*/ 0 h 1497076"/>
              <a:gd name="connsiteX3" fmla="*/ 1661265 w 11341968"/>
              <a:gd name="connsiteY3" fmla="*/ 0 h 1497076"/>
              <a:gd name="connsiteX4" fmla="*/ 2215020 w 11341968"/>
              <a:gd name="connsiteY4" fmla="*/ 0 h 1497076"/>
              <a:gd name="connsiteX5" fmla="*/ 3109034 w 11341968"/>
              <a:gd name="connsiteY5" fmla="*/ 0 h 1497076"/>
              <a:gd name="connsiteX6" fmla="*/ 3549369 w 11341968"/>
              <a:gd name="connsiteY6" fmla="*/ 0 h 1497076"/>
              <a:gd name="connsiteX7" fmla="*/ 4329963 w 11341968"/>
              <a:gd name="connsiteY7" fmla="*/ 0 h 1497076"/>
              <a:gd name="connsiteX8" fmla="*/ 4883718 w 11341968"/>
              <a:gd name="connsiteY8" fmla="*/ 0 h 1497076"/>
              <a:gd name="connsiteX9" fmla="*/ 5664312 w 11341968"/>
              <a:gd name="connsiteY9" fmla="*/ 0 h 1497076"/>
              <a:gd name="connsiteX10" fmla="*/ 6444907 w 11341968"/>
              <a:gd name="connsiteY10" fmla="*/ 0 h 1497076"/>
              <a:gd name="connsiteX11" fmla="*/ 6885242 w 11341968"/>
              <a:gd name="connsiteY11" fmla="*/ 0 h 1497076"/>
              <a:gd name="connsiteX12" fmla="*/ 7212157 w 11341968"/>
              <a:gd name="connsiteY12" fmla="*/ 0 h 1497076"/>
              <a:gd name="connsiteX13" fmla="*/ 7652493 w 11341968"/>
              <a:gd name="connsiteY13" fmla="*/ 0 h 1497076"/>
              <a:gd name="connsiteX14" fmla="*/ 8546506 w 11341968"/>
              <a:gd name="connsiteY14" fmla="*/ 0 h 1497076"/>
              <a:gd name="connsiteX15" fmla="*/ 9213681 w 11341968"/>
              <a:gd name="connsiteY15" fmla="*/ 0 h 1497076"/>
              <a:gd name="connsiteX16" fmla="*/ 9540597 w 11341968"/>
              <a:gd name="connsiteY16" fmla="*/ 0 h 1497076"/>
              <a:gd name="connsiteX17" fmla="*/ 10321191 w 11341968"/>
              <a:gd name="connsiteY17" fmla="*/ 0 h 1497076"/>
              <a:gd name="connsiteX18" fmla="*/ 11341968 w 11341968"/>
              <a:gd name="connsiteY18" fmla="*/ 0 h 1497076"/>
              <a:gd name="connsiteX19" fmla="*/ 11341968 w 11341968"/>
              <a:gd name="connsiteY19" fmla="*/ 484055 h 1497076"/>
              <a:gd name="connsiteX20" fmla="*/ 11341968 w 11341968"/>
              <a:gd name="connsiteY20" fmla="*/ 998051 h 1497076"/>
              <a:gd name="connsiteX21" fmla="*/ 11341968 w 11341968"/>
              <a:gd name="connsiteY21" fmla="*/ 1497076 h 1497076"/>
              <a:gd name="connsiteX22" fmla="*/ 10561374 w 11341968"/>
              <a:gd name="connsiteY22" fmla="*/ 1497076 h 1497076"/>
              <a:gd name="connsiteX23" fmla="*/ 9894199 w 11341968"/>
              <a:gd name="connsiteY23" fmla="*/ 1497076 h 1497076"/>
              <a:gd name="connsiteX24" fmla="*/ 9453864 w 11341968"/>
              <a:gd name="connsiteY24" fmla="*/ 1497076 h 1497076"/>
              <a:gd name="connsiteX25" fmla="*/ 9126948 w 11341968"/>
              <a:gd name="connsiteY25" fmla="*/ 1497076 h 1497076"/>
              <a:gd name="connsiteX26" fmla="*/ 8573193 w 11341968"/>
              <a:gd name="connsiteY26" fmla="*/ 1497076 h 1497076"/>
              <a:gd name="connsiteX27" fmla="*/ 7906019 w 11341968"/>
              <a:gd name="connsiteY27" fmla="*/ 1497076 h 1497076"/>
              <a:gd name="connsiteX28" fmla="*/ 7579103 w 11341968"/>
              <a:gd name="connsiteY28" fmla="*/ 1497076 h 1497076"/>
              <a:gd name="connsiteX29" fmla="*/ 6911929 w 11341968"/>
              <a:gd name="connsiteY29" fmla="*/ 1497076 h 1497076"/>
              <a:gd name="connsiteX30" fmla="*/ 6131334 w 11341968"/>
              <a:gd name="connsiteY30" fmla="*/ 1497076 h 1497076"/>
              <a:gd name="connsiteX31" fmla="*/ 5577580 w 11341968"/>
              <a:gd name="connsiteY31" fmla="*/ 1497076 h 1497076"/>
              <a:gd name="connsiteX32" fmla="*/ 4910405 w 11341968"/>
              <a:gd name="connsiteY32" fmla="*/ 1497076 h 1497076"/>
              <a:gd name="connsiteX33" fmla="*/ 4129811 w 11341968"/>
              <a:gd name="connsiteY33" fmla="*/ 1497076 h 1497076"/>
              <a:gd name="connsiteX34" fmla="*/ 3235797 w 11341968"/>
              <a:gd name="connsiteY34" fmla="*/ 1497076 h 1497076"/>
              <a:gd name="connsiteX35" fmla="*/ 2682042 w 11341968"/>
              <a:gd name="connsiteY35" fmla="*/ 1497076 h 1497076"/>
              <a:gd name="connsiteX36" fmla="*/ 1788028 w 11341968"/>
              <a:gd name="connsiteY36" fmla="*/ 1497076 h 1497076"/>
              <a:gd name="connsiteX37" fmla="*/ 894014 w 11341968"/>
              <a:gd name="connsiteY37" fmla="*/ 1497076 h 1497076"/>
              <a:gd name="connsiteX38" fmla="*/ 0 w 11341968"/>
              <a:gd name="connsiteY38" fmla="*/ 1497076 h 1497076"/>
              <a:gd name="connsiteX39" fmla="*/ 0 w 11341968"/>
              <a:gd name="connsiteY39" fmla="*/ 1027992 h 1497076"/>
              <a:gd name="connsiteX40" fmla="*/ 0 w 11341968"/>
              <a:gd name="connsiteY40" fmla="*/ 499025 h 1497076"/>
              <a:gd name="connsiteX41" fmla="*/ 0 w 11341968"/>
              <a:gd name="connsiteY41" fmla="*/ 0 h 149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341968" h="1497076" fill="none" extrusionOk="0">
                <a:moveTo>
                  <a:pt x="0" y="0"/>
                </a:moveTo>
                <a:cubicBezTo>
                  <a:pt x="187602" y="14604"/>
                  <a:pt x="239011" y="-2695"/>
                  <a:pt x="440335" y="0"/>
                </a:cubicBezTo>
                <a:cubicBezTo>
                  <a:pt x="641660" y="2695"/>
                  <a:pt x="838034" y="-9277"/>
                  <a:pt x="994090" y="0"/>
                </a:cubicBezTo>
                <a:cubicBezTo>
                  <a:pt x="1150146" y="9277"/>
                  <a:pt x="1332612" y="17656"/>
                  <a:pt x="1661265" y="0"/>
                </a:cubicBezTo>
                <a:cubicBezTo>
                  <a:pt x="1989919" y="-17656"/>
                  <a:pt x="1948290" y="27108"/>
                  <a:pt x="2215020" y="0"/>
                </a:cubicBezTo>
                <a:cubicBezTo>
                  <a:pt x="2481750" y="-27108"/>
                  <a:pt x="2678945" y="42269"/>
                  <a:pt x="3109034" y="0"/>
                </a:cubicBezTo>
                <a:cubicBezTo>
                  <a:pt x="3539123" y="-42269"/>
                  <a:pt x="3417401" y="9051"/>
                  <a:pt x="3549369" y="0"/>
                </a:cubicBezTo>
                <a:cubicBezTo>
                  <a:pt x="3681337" y="-9051"/>
                  <a:pt x="4061252" y="-10793"/>
                  <a:pt x="4329963" y="0"/>
                </a:cubicBezTo>
                <a:cubicBezTo>
                  <a:pt x="4598674" y="10793"/>
                  <a:pt x="4657766" y="-15114"/>
                  <a:pt x="4883718" y="0"/>
                </a:cubicBezTo>
                <a:cubicBezTo>
                  <a:pt x="5109671" y="15114"/>
                  <a:pt x="5400015" y="-17290"/>
                  <a:pt x="5664312" y="0"/>
                </a:cubicBezTo>
                <a:cubicBezTo>
                  <a:pt x="5928609" y="17290"/>
                  <a:pt x="6171401" y="-15064"/>
                  <a:pt x="6444907" y="0"/>
                </a:cubicBezTo>
                <a:cubicBezTo>
                  <a:pt x="6718414" y="15064"/>
                  <a:pt x="6757120" y="-14710"/>
                  <a:pt x="6885242" y="0"/>
                </a:cubicBezTo>
                <a:cubicBezTo>
                  <a:pt x="7013365" y="14710"/>
                  <a:pt x="7102411" y="-6425"/>
                  <a:pt x="7212157" y="0"/>
                </a:cubicBezTo>
                <a:cubicBezTo>
                  <a:pt x="7321904" y="6425"/>
                  <a:pt x="7517105" y="7027"/>
                  <a:pt x="7652493" y="0"/>
                </a:cubicBezTo>
                <a:cubicBezTo>
                  <a:pt x="7787881" y="-7027"/>
                  <a:pt x="8156228" y="-13809"/>
                  <a:pt x="8546506" y="0"/>
                </a:cubicBezTo>
                <a:cubicBezTo>
                  <a:pt x="8936784" y="13809"/>
                  <a:pt x="9049527" y="4369"/>
                  <a:pt x="9213681" y="0"/>
                </a:cubicBezTo>
                <a:cubicBezTo>
                  <a:pt x="9377836" y="-4369"/>
                  <a:pt x="9430242" y="-6888"/>
                  <a:pt x="9540597" y="0"/>
                </a:cubicBezTo>
                <a:cubicBezTo>
                  <a:pt x="9650952" y="6888"/>
                  <a:pt x="10100396" y="36277"/>
                  <a:pt x="10321191" y="0"/>
                </a:cubicBezTo>
                <a:cubicBezTo>
                  <a:pt x="10541986" y="-36277"/>
                  <a:pt x="10973597" y="-7453"/>
                  <a:pt x="11341968" y="0"/>
                </a:cubicBezTo>
                <a:cubicBezTo>
                  <a:pt x="11344236" y="101851"/>
                  <a:pt x="11358059" y="336561"/>
                  <a:pt x="11341968" y="484055"/>
                </a:cubicBezTo>
                <a:cubicBezTo>
                  <a:pt x="11325877" y="631549"/>
                  <a:pt x="11317695" y="867971"/>
                  <a:pt x="11341968" y="998051"/>
                </a:cubicBezTo>
                <a:cubicBezTo>
                  <a:pt x="11366241" y="1128131"/>
                  <a:pt x="11364652" y="1332504"/>
                  <a:pt x="11341968" y="1497076"/>
                </a:cubicBezTo>
                <a:cubicBezTo>
                  <a:pt x="11013002" y="1471915"/>
                  <a:pt x="10752134" y="1468911"/>
                  <a:pt x="10561374" y="1497076"/>
                </a:cubicBezTo>
                <a:cubicBezTo>
                  <a:pt x="10370614" y="1525241"/>
                  <a:pt x="10224353" y="1473216"/>
                  <a:pt x="9894199" y="1497076"/>
                </a:cubicBezTo>
                <a:cubicBezTo>
                  <a:pt x="9564045" y="1520936"/>
                  <a:pt x="9551131" y="1483807"/>
                  <a:pt x="9453864" y="1497076"/>
                </a:cubicBezTo>
                <a:cubicBezTo>
                  <a:pt x="9356598" y="1510345"/>
                  <a:pt x="9192733" y="1500109"/>
                  <a:pt x="9126948" y="1497076"/>
                </a:cubicBezTo>
                <a:cubicBezTo>
                  <a:pt x="9061163" y="1494043"/>
                  <a:pt x="8827000" y="1507754"/>
                  <a:pt x="8573193" y="1497076"/>
                </a:cubicBezTo>
                <a:cubicBezTo>
                  <a:pt x="8319387" y="1486398"/>
                  <a:pt x="8182485" y="1490656"/>
                  <a:pt x="7906019" y="1497076"/>
                </a:cubicBezTo>
                <a:cubicBezTo>
                  <a:pt x="7629553" y="1503496"/>
                  <a:pt x="7693977" y="1487013"/>
                  <a:pt x="7579103" y="1497076"/>
                </a:cubicBezTo>
                <a:cubicBezTo>
                  <a:pt x="7464229" y="1507139"/>
                  <a:pt x="7148650" y="1516963"/>
                  <a:pt x="6911929" y="1497076"/>
                </a:cubicBezTo>
                <a:cubicBezTo>
                  <a:pt x="6675208" y="1477189"/>
                  <a:pt x="6449445" y="1461541"/>
                  <a:pt x="6131334" y="1497076"/>
                </a:cubicBezTo>
                <a:cubicBezTo>
                  <a:pt x="5813223" y="1532611"/>
                  <a:pt x="5760905" y="1521556"/>
                  <a:pt x="5577580" y="1497076"/>
                </a:cubicBezTo>
                <a:cubicBezTo>
                  <a:pt x="5394255" y="1472596"/>
                  <a:pt x="5227436" y="1472179"/>
                  <a:pt x="4910405" y="1497076"/>
                </a:cubicBezTo>
                <a:cubicBezTo>
                  <a:pt x="4593374" y="1521973"/>
                  <a:pt x="4334766" y="1491619"/>
                  <a:pt x="4129811" y="1497076"/>
                </a:cubicBezTo>
                <a:cubicBezTo>
                  <a:pt x="3924856" y="1502533"/>
                  <a:pt x="3415465" y="1480258"/>
                  <a:pt x="3235797" y="1497076"/>
                </a:cubicBezTo>
                <a:cubicBezTo>
                  <a:pt x="3056129" y="1513894"/>
                  <a:pt x="2802469" y="1499014"/>
                  <a:pt x="2682042" y="1497076"/>
                </a:cubicBezTo>
                <a:cubicBezTo>
                  <a:pt x="2561615" y="1495138"/>
                  <a:pt x="2202423" y="1492323"/>
                  <a:pt x="1788028" y="1497076"/>
                </a:cubicBezTo>
                <a:cubicBezTo>
                  <a:pt x="1373633" y="1501829"/>
                  <a:pt x="1246321" y="1484126"/>
                  <a:pt x="894014" y="1497076"/>
                </a:cubicBezTo>
                <a:cubicBezTo>
                  <a:pt x="541707" y="1510026"/>
                  <a:pt x="276362" y="1516131"/>
                  <a:pt x="0" y="1497076"/>
                </a:cubicBezTo>
                <a:cubicBezTo>
                  <a:pt x="-2396" y="1315161"/>
                  <a:pt x="8552" y="1165212"/>
                  <a:pt x="0" y="1027992"/>
                </a:cubicBezTo>
                <a:cubicBezTo>
                  <a:pt x="-8552" y="890772"/>
                  <a:pt x="13513" y="654194"/>
                  <a:pt x="0" y="499025"/>
                </a:cubicBezTo>
                <a:cubicBezTo>
                  <a:pt x="-13513" y="343856"/>
                  <a:pt x="11891" y="129345"/>
                  <a:pt x="0" y="0"/>
                </a:cubicBezTo>
                <a:close/>
              </a:path>
              <a:path w="11341968" h="1497076" stroke="0" extrusionOk="0">
                <a:moveTo>
                  <a:pt x="0" y="0"/>
                </a:moveTo>
                <a:cubicBezTo>
                  <a:pt x="178702" y="-4053"/>
                  <a:pt x="533300" y="7788"/>
                  <a:pt x="667175" y="0"/>
                </a:cubicBezTo>
                <a:cubicBezTo>
                  <a:pt x="801051" y="-7788"/>
                  <a:pt x="975287" y="21270"/>
                  <a:pt x="1220929" y="0"/>
                </a:cubicBezTo>
                <a:cubicBezTo>
                  <a:pt x="1466571" y="-21270"/>
                  <a:pt x="1750382" y="11048"/>
                  <a:pt x="2114943" y="0"/>
                </a:cubicBezTo>
                <a:cubicBezTo>
                  <a:pt x="2479504" y="-11048"/>
                  <a:pt x="2564745" y="26696"/>
                  <a:pt x="2895538" y="0"/>
                </a:cubicBezTo>
                <a:cubicBezTo>
                  <a:pt x="3226332" y="-26696"/>
                  <a:pt x="3339945" y="-7164"/>
                  <a:pt x="3562712" y="0"/>
                </a:cubicBezTo>
                <a:cubicBezTo>
                  <a:pt x="3785479" y="7164"/>
                  <a:pt x="4092668" y="16442"/>
                  <a:pt x="4343307" y="0"/>
                </a:cubicBezTo>
                <a:cubicBezTo>
                  <a:pt x="4593946" y="-16442"/>
                  <a:pt x="4837266" y="34711"/>
                  <a:pt x="5123901" y="0"/>
                </a:cubicBezTo>
                <a:cubicBezTo>
                  <a:pt x="5410536" y="-34711"/>
                  <a:pt x="5717291" y="-10412"/>
                  <a:pt x="5904495" y="0"/>
                </a:cubicBezTo>
                <a:cubicBezTo>
                  <a:pt x="6091699" y="10412"/>
                  <a:pt x="6115070" y="11489"/>
                  <a:pt x="6231411" y="0"/>
                </a:cubicBezTo>
                <a:cubicBezTo>
                  <a:pt x="6347752" y="-11489"/>
                  <a:pt x="6807322" y="17766"/>
                  <a:pt x="7125425" y="0"/>
                </a:cubicBezTo>
                <a:cubicBezTo>
                  <a:pt x="7443528" y="-17766"/>
                  <a:pt x="7343932" y="-13058"/>
                  <a:pt x="7452340" y="0"/>
                </a:cubicBezTo>
                <a:cubicBezTo>
                  <a:pt x="7560748" y="13058"/>
                  <a:pt x="7631815" y="-11068"/>
                  <a:pt x="7779256" y="0"/>
                </a:cubicBezTo>
                <a:cubicBezTo>
                  <a:pt x="7926697" y="11068"/>
                  <a:pt x="8439532" y="31895"/>
                  <a:pt x="8673270" y="0"/>
                </a:cubicBezTo>
                <a:cubicBezTo>
                  <a:pt x="8907008" y="-31895"/>
                  <a:pt x="8916023" y="-16561"/>
                  <a:pt x="9113605" y="0"/>
                </a:cubicBezTo>
                <a:cubicBezTo>
                  <a:pt x="9311188" y="16561"/>
                  <a:pt x="9422690" y="410"/>
                  <a:pt x="9553940" y="0"/>
                </a:cubicBezTo>
                <a:cubicBezTo>
                  <a:pt x="9685190" y="-410"/>
                  <a:pt x="9831615" y="-3338"/>
                  <a:pt x="9994275" y="0"/>
                </a:cubicBezTo>
                <a:cubicBezTo>
                  <a:pt x="10156935" y="3338"/>
                  <a:pt x="11027112" y="-48077"/>
                  <a:pt x="11341968" y="0"/>
                </a:cubicBezTo>
                <a:cubicBezTo>
                  <a:pt x="11355660" y="139656"/>
                  <a:pt x="11335989" y="252879"/>
                  <a:pt x="11341968" y="454113"/>
                </a:cubicBezTo>
                <a:cubicBezTo>
                  <a:pt x="11347947" y="655347"/>
                  <a:pt x="11328280" y="731432"/>
                  <a:pt x="11341968" y="938168"/>
                </a:cubicBezTo>
                <a:cubicBezTo>
                  <a:pt x="11355656" y="1144904"/>
                  <a:pt x="11314409" y="1253558"/>
                  <a:pt x="11341968" y="1497076"/>
                </a:cubicBezTo>
                <a:cubicBezTo>
                  <a:pt x="11108801" y="1491111"/>
                  <a:pt x="10953391" y="1513628"/>
                  <a:pt x="10674793" y="1497076"/>
                </a:cubicBezTo>
                <a:cubicBezTo>
                  <a:pt x="10396196" y="1480524"/>
                  <a:pt x="10137366" y="1538622"/>
                  <a:pt x="9780779" y="1497076"/>
                </a:cubicBezTo>
                <a:cubicBezTo>
                  <a:pt x="9424192" y="1455530"/>
                  <a:pt x="9361590" y="1506337"/>
                  <a:pt x="9227025" y="1497076"/>
                </a:cubicBezTo>
                <a:cubicBezTo>
                  <a:pt x="9092460" y="1487815"/>
                  <a:pt x="8547493" y="1516377"/>
                  <a:pt x="8333011" y="1497076"/>
                </a:cubicBezTo>
                <a:cubicBezTo>
                  <a:pt x="8118529" y="1477775"/>
                  <a:pt x="8008886" y="1497795"/>
                  <a:pt x="7892675" y="1497076"/>
                </a:cubicBezTo>
                <a:cubicBezTo>
                  <a:pt x="7776464" y="1496357"/>
                  <a:pt x="7385904" y="1521980"/>
                  <a:pt x="6998661" y="1497076"/>
                </a:cubicBezTo>
                <a:cubicBezTo>
                  <a:pt x="6611418" y="1472172"/>
                  <a:pt x="6338866" y="1460190"/>
                  <a:pt x="6104647" y="1497076"/>
                </a:cubicBezTo>
                <a:cubicBezTo>
                  <a:pt x="5870428" y="1533962"/>
                  <a:pt x="5776076" y="1511762"/>
                  <a:pt x="5550893" y="1497076"/>
                </a:cubicBezTo>
                <a:cubicBezTo>
                  <a:pt x="5325710" y="1482390"/>
                  <a:pt x="4985028" y="1530661"/>
                  <a:pt x="4656879" y="1497076"/>
                </a:cubicBezTo>
                <a:cubicBezTo>
                  <a:pt x="4328730" y="1463491"/>
                  <a:pt x="4153921" y="1497895"/>
                  <a:pt x="3989704" y="1497076"/>
                </a:cubicBezTo>
                <a:cubicBezTo>
                  <a:pt x="3825487" y="1496257"/>
                  <a:pt x="3435221" y="1529362"/>
                  <a:pt x="3095690" y="1497076"/>
                </a:cubicBezTo>
                <a:cubicBezTo>
                  <a:pt x="2756159" y="1464790"/>
                  <a:pt x="2724456" y="1523751"/>
                  <a:pt x="2428516" y="1497076"/>
                </a:cubicBezTo>
                <a:cubicBezTo>
                  <a:pt x="2132576" y="1470401"/>
                  <a:pt x="1906983" y="1504533"/>
                  <a:pt x="1647921" y="1497076"/>
                </a:cubicBezTo>
                <a:cubicBezTo>
                  <a:pt x="1388859" y="1489619"/>
                  <a:pt x="1462864" y="1505280"/>
                  <a:pt x="1321006" y="1497076"/>
                </a:cubicBezTo>
                <a:cubicBezTo>
                  <a:pt x="1179149" y="1488872"/>
                  <a:pt x="1045093" y="1514533"/>
                  <a:pt x="880670" y="1497076"/>
                </a:cubicBezTo>
                <a:cubicBezTo>
                  <a:pt x="716247" y="1479619"/>
                  <a:pt x="196539" y="1518051"/>
                  <a:pt x="0" y="1497076"/>
                </a:cubicBezTo>
                <a:cubicBezTo>
                  <a:pt x="20973" y="1325320"/>
                  <a:pt x="-5236" y="1133542"/>
                  <a:pt x="0" y="1013021"/>
                </a:cubicBezTo>
                <a:cubicBezTo>
                  <a:pt x="5236" y="892501"/>
                  <a:pt x="5476" y="714280"/>
                  <a:pt x="0" y="558908"/>
                </a:cubicBezTo>
                <a:cubicBezTo>
                  <a:pt x="-5476" y="403536"/>
                  <a:pt x="-23994" y="226710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Choose whether to be the coach or the coachee</a:t>
            </a:r>
          </a:p>
          <a:p>
            <a:r>
              <a:rPr lang="en-GB" sz="2400" dirty="0"/>
              <a:t>If you were the coach, what would you do?</a:t>
            </a:r>
          </a:p>
          <a:p>
            <a:r>
              <a:rPr lang="en-GB" sz="2400" dirty="0"/>
              <a:t>If you were the coachee what would you want?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2F07DE-7769-E7F9-013A-D79659D9B6CE}"/>
              </a:ext>
            </a:extLst>
          </p:cNvPr>
          <p:cNvGrpSpPr/>
          <p:nvPr/>
        </p:nvGrpSpPr>
        <p:grpSpPr>
          <a:xfrm>
            <a:off x="555171" y="1654798"/>
            <a:ext cx="1371600" cy="914400"/>
            <a:chOff x="4312023" y="182563"/>
            <a:chExt cx="1371600" cy="914400"/>
          </a:xfrm>
        </p:grpSpPr>
        <p:pic>
          <p:nvPicPr>
            <p:cNvPr id="14" name="Graphic 13" descr="User with solid fill">
              <a:extLst>
                <a:ext uri="{FF2B5EF4-FFF2-40B4-BE49-F238E27FC236}">
                  <a16:creationId xmlns:a16="http://schemas.microsoft.com/office/drawing/2014/main" id="{72ED3DA6-93CF-77A0-3D93-B3D695446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12023" y="182563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User with solid fill">
              <a:extLst>
                <a:ext uri="{FF2B5EF4-FFF2-40B4-BE49-F238E27FC236}">
                  <a16:creationId xmlns:a16="http://schemas.microsoft.com/office/drawing/2014/main" id="{8ECBCEA8-FDC0-9545-C556-4C3790FC5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69223" y="182563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DF6243-337C-C9C9-80EE-C687DAC89D38}"/>
              </a:ext>
            </a:extLst>
          </p:cNvPr>
          <p:cNvSpPr txBox="1">
            <a:spLocks/>
          </p:cNvSpPr>
          <p:nvPr/>
        </p:nvSpPr>
        <p:spPr>
          <a:xfrm>
            <a:off x="2281223" y="1803393"/>
            <a:ext cx="3420998" cy="584713"/>
          </a:xfrm>
          <a:custGeom>
            <a:avLst/>
            <a:gdLst>
              <a:gd name="connsiteX0" fmla="*/ 0 w 3420998"/>
              <a:gd name="connsiteY0" fmla="*/ 0 h 584713"/>
              <a:gd name="connsiteX1" fmla="*/ 615780 w 3420998"/>
              <a:gd name="connsiteY1" fmla="*/ 0 h 584713"/>
              <a:gd name="connsiteX2" fmla="*/ 1299979 w 3420998"/>
              <a:gd name="connsiteY2" fmla="*/ 0 h 584713"/>
              <a:gd name="connsiteX3" fmla="*/ 1949969 w 3420998"/>
              <a:gd name="connsiteY3" fmla="*/ 0 h 584713"/>
              <a:gd name="connsiteX4" fmla="*/ 2565749 w 3420998"/>
              <a:gd name="connsiteY4" fmla="*/ 0 h 584713"/>
              <a:gd name="connsiteX5" fmla="*/ 3420998 w 3420998"/>
              <a:gd name="connsiteY5" fmla="*/ 0 h 584713"/>
              <a:gd name="connsiteX6" fmla="*/ 3420998 w 3420998"/>
              <a:gd name="connsiteY6" fmla="*/ 584713 h 584713"/>
              <a:gd name="connsiteX7" fmla="*/ 2702588 w 3420998"/>
              <a:gd name="connsiteY7" fmla="*/ 584713 h 584713"/>
              <a:gd name="connsiteX8" fmla="*/ 2018389 w 3420998"/>
              <a:gd name="connsiteY8" fmla="*/ 584713 h 584713"/>
              <a:gd name="connsiteX9" fmla="*/ 1368399 w 3420998"/>
              <a:gd name="connsiteY9" fmla="*/ 584713 h 584713"/>
              <a:gd name="connsiteX10" fmla="*/ 649990 w 3420998"/>
              <a:gd name="connsiteY10" fmla="*/ 584713 h 584713"/>
              <a:gd name="connsiteX11" fmla="*/ 0 w 3420998"/>
              <a:gd name="connsiteY11" fmla="*/ 584713 h 584713"/>
              <a:gd name="connsiteX12" fmla="*/ 0 w 3420998"/>
              <a:gd name="connsiteY12" fmla="*/ 0 h 58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0998" h="584713" fill="none" extrusionOk="0">
                <a:moveTo>
                  <a:pt x="0" y="0"/>
                </a:moveTo>
                <a:cubicBezTo>
                  <a:pt x="137057" y="19829"/>
                  <a:pt x="388583" y="14352"/>
                  <a:pt x="615780" y="0"/>
                </a:cubicBezTo>
                <a:cubicBezTo>
                  <a:pt x="842977" y="-14352"/>
                  <a:pt x="1108881" y="1384"/>
                  <a:pt x="1299979" y="0"/>
                </a:cubicBezTo>
                <a:cubicBezTo>
                  <a:pt x="1491077" y="-1384"/>
                  <a:pt x="1804328" y="-19583"/>
                  <a:pt x="1949969" y="0"/>
                </a:cubicBezTo>
                <a:cubicBezTo>
                  <a:pt x="2095610" y="19583"/>
                  <a:pt x="2380564" y="-11628"/>
                  <a:pt x="2565749" y="0"/>
                </a:cubicBezTo>
                <a:cubicBezTo>
                  <a:pt x="2750934" y="11628"/>
                  <a:pt x="3118418" y="-35604"/>
                  <a:pt x="3420998" y="0"/>
                </a:cubicBezTo>
                <a:cubicBezTo>
                  <a:pt x="3392068" y="181183"/>
                  <a:pt x="3430032" y="408475"/>
                  <a:pt x="3420998" y="584713"/>
                </a:cubicBezTo>
                <a:cubicBezTo>
                  <a:pt x="3244478" y="573518"/>
                  <a:pt x="2874632" y="551803"/>
                  <a:pt x="2702588" y="584713"/>
                </a:cubicBezTo>
                <a:cubicBezTo>
                  <a:pt x="2530544" y="617624"/>
                  <a:pt x="2329211" y="561396"/>
                  <a:pt x="2018389" y="584713"/>
                </a:cubicBezTo>
                <a:cubicBezTo>
                  <a:pt x="1707567" y="608030"/>
                  <a:pt x="1550283" y="564309"/>
                  <a:pt x="1368399" y="584713"/>
                </a:cubicBezTo>
                <a:cubicBezTo>
                  <a:pt x="1186515" y="605118"/>
                  <a:pt x="972670" y="608704"/>
                  <a:pt x="649990" y="584713"/>
                </a:cubicBezTo>
                <a:cubicBezTo>
                  <a:pt x="327310" y="560722"/>
                  <a:pt x="205838" y="557551"/>
                  <a:pt x="0" y="584713"/>
                </a:cubicBezTo>
                <a:cubicBezTo>
                  <a:pt x="21938" y="446935"/>
                  <a:pt x="-3112" y="283004"/>
                  <a:pt x="0" y="0"/>
                </a:cubicBezTo>
                <a:close/>
              </a:path>
              <a:path w="3420998" h="584713" stroke="0" extrusionOk="0">
                <a:moveTo>
                  <a:pt x="0" y="0"/>
                </a:moveTo>
                <a:cubicBezTo>
                  <a:pt x="137191" y="-8812"/>
                  <a:pt x="479635" y="-25056"/>
                  <a:pt x="684200" y="0"/>
                </a:cubicBezTo>
                <a:cubicBezTo>
                  <a:pt x="888765" y="25056"/>
                  <a:pt x="1152866" y="21093"/>
                  <a:pt x="1334189" y="0"/>
                </a:cubicBezTo>
                <a:cubicBezTo>
                  <a:pt x="1515512" y="-21093"/>
                  <a:pt x="1897004" y="26163"/>
                  <a:pt x="2086809" y="0"/>
                </a:cubicBezTo>
                <a:cubicBezTo>
                  <a:pt x="2276614" y="-26163"/>
                  <a:pt x="2467593" y="-6767"/>
                  <a:pt x="2805218" y="0"/>
                </a:cubicBezTo>
                <a:cubicBezTo>
                  <a:pt x="3142843" y="6767"/>
                  <a:pt x="3179114" y="-25197"/>
                  <a:pt x="3420998" y="0"/>
                </a:cubicBezTo>
                <a:cubicBezTo>
                  <a:pt x="3397882" y="186722"/>
                  <a:pt x="3402534" y="389767"/>
                  <a:pt x="3420998" y="584713"/>
                </a:cubicBezTo>
                <a:cubicBezTo>
                  <a:pt x="3144142" y="574961"/>
                  <a:pt x="2986426" y="563386"/>
                  <a:pt x="2839428" y="584713"/>
                </a:cubicBezTo>
                <a:cubicBezTo>
                  <a:pt x="2692430" y="606041"/>
                  <a:pt x="2501660" y="613575"/>
                  <a:pt x="2257859" y="584713"/>
                </a:cubicBezTo>
                <a:cubicBezTo>
                  <a:pt x="2014058" y="555851"/>
                  <a:pt x="1794475" y="586540"/>
                  <a:pt x="1676289" y="584713"/>
                </a:cubicBezTo>
                <a:cubicBezTo>
                  <a:pt x="1558103" y="582887"/>
                  <a:pt x="1251852" y="591793"/>
                  <a:pt x="1094719" y="584713"/>
                </a:cubicBezTo>
                <a:cubicBezTo>
                  <a:pt x="937586" y="577634"/>
                  <a:pt x="435892" y="599864"/>
                  <a:pt x="0" y="584713"/>
                </a:cubicBezTo>
                <a:cubicBezTo>
                  <a:pt x="6028" y="406098"/>
                  <a:pt x="10244" y="13014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In Pairs</a:t>
            </a:r>
          </a:p>
        </p:txBody>
      </p:sp>
    </p:spTree>
    <p:extLst>
      <p:ext uri="{BB962C8B-B14F-4D97-AF65-F5344CB8AC3E}">
        <p14:creationId xmlns:p14="http://schemas.microsoft.com/office/powerpoint/2010/main" val="121931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D34F-A6C8-6199-50FC-29E53F14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Boundaries in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A4CD-7FAF-A42A-B9A0-66138E35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1" y="2699430"/>
            <a:ext cx="11635408" cy="20249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“Coaching requires a different kind of toughness, a kind that’s tenacious, 100% committed to getting the highest standards of performance out of people and one that is respectful of their individuality and potential” </a:t>
            </a:r>
          </a:p>
          <a:p>
            <a:pPr marL="0" indent="0" algn="ctr">
              <a:buNone/>
            </a:pPr>
            <a:r>
              <a:rPr lang="en-GB" i="1" dirty="0"/>
              <a:t>Jenny Rogers, Manager as Coach</a:t>
            </a:r>
          </a:p>
        </p:txBody>
      </p:sp>
    </p:spTree>
    <p:extLst>
      <p:ext uri="{BB962C8B-B14F-4D97-AF65-F5344CB8AC3E}">
        <p14:creationId xmlns:p14="http://schemas.microsoft.com/office/powerpoint/2010/main" val="379208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530</Words>
  <Application>Microsoft Office PowerPoint</Application>
  <PresentationFormat>Widescreen</PresentationFormat>
  <Paragraphs>83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Bahnschrift SemiBold</vt:lpstr>
      <vt:lpstr>Bahnschrift SemiLight</vt:lpstr>
      <vt:lpstr>Calibri</vt:lpstr>
      <vt:lpstr>Inter</vt:lpstr>
      <vt:lpstr>Tahoma</vt:lpstr>
      <vt:lpstr>Office Theme</vt:lpstr>
      <vt:lpstr>Coaching For All: A Supercharging Coaching Event</vt:lpstr>
      <vt:lpstr>Connecting Through Coaching</vt:lpstr>
      <vt:lpstr>Aim</vt:lpstr>
      <vt:lpstr>Definitions</vt:lpstr>
      <vt:lpstr>What boundaries could be in/out of scope?</vt:lpstr>
      <vt:lpstr>Exploring boundaries</vt:lpstr>
      <vt:lpstr>Exploring boundaries</vt:lpstr>
      <vt:lpstr>Exploring boundaries</vt:lpstr>
      <vt:lpstr>Boundaries in coaching</vt:lpstr>
      <vt:lpstr>Review and next steps</vt:lpstr>
      <vt:lpstr>WWW/EBI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O'KEEFFE, Millie (NHS BRISTOL, NORTH SOMERSET AND SOUTH GLOUCESTERSHIRE ICB - 15C)</dc:creator>
  <cp:lastModifiedBy>O'KEEFFE, Millie (NHS BRISTOL, NORTH SOMERSET AND SOUTH GLOUCESTERSHIRE ICB - 15C)</cp:lastModifiedBy>
  <cp:revision>4</cp:revision>
  <dcterms:created xsi:type="dcterms:W3CDTF">2023-04-04T14:08:59Z</dcterms:created>
  <dcterms:modified xsi:type="dcterms:W3CDTF">2023-04-24T14:17:13Z</dcterms:modified>
</cp:coreProperties>
</file>