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8" r:id="rId2"/>
    <p:sldId id="256" r:id="rId3"/>
    <p:sldId id="276" r:id="rId4"/>
    <p:sldId id="277" r:id="rId5"/>
    <p:sldId id="278" r:id="rId6"/>
    <p:sldId id="257" r:id="rId7"/>
    <p:sldId id="260" r:id="rId8"/>
    <p:sldId id="258" r:id="rId9"/>
    <p:sldId id="266" r:id="rId10"/>
    <p:sldId id="259" r:id="rId11"/>
    <p:sldId id="264" r:id="rId12"/>
    <p:sldId id="265" r:id="rId13"/>
    <p:sldId id="279" r:id="rId14"/>
    <p:sldId id="267" r:id="rId15"/>
    <p:sldId id="271" r:id="rId16"/>
    <p:sldId id="273" r:id="rId17"/>
    <p:sldId id="272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087"/>
    <a:srgbClr val="15283A"/>
    <a:srgbClr val="F0C230"/>
    <a:srgbClr val="00AC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92" autoAdjust="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FF01BE-B671-4884-8E73-BD7C8B3C9CC9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E467A68B-AD14-459B-83A2-AAB41524ADFD}">
      <dgm:prSet/>
      <dgm:spPr/>
      <dgm:t>
        <a:bodyPr/>
        <a:lstStyle/>
        <a:p>
          <a:r>
            <a:rPr lang="en-GB"/>
            <a:t>Goal</a:t>
          </a:r>
          <a:endParaRPr lang="en-US"/>
        </a:p>
      </dgm:t>
    </dgm:pt>
    <dgm:pt modelId="{B477906C-71EF-406B-B00B-CA576A240CEF}" type="parTrans" cxnId="{F41D99FE-AFEC-47EF-B307-C32D45149BB3}">
      <dgm:prSet/>
      <dgm:spPr/>
      <dgm:t>
        <a:bodyPr/>
        <a:lstStyle/>
        <a:p>
          <a:endParaRPr lang="en-US"/>
        </a:p>
      </dgm:t>
    </dgm:pt>
    <dgm:pt modelId="{42E7B07F-391E-485A-AD1D-2BFF03562BDE}" type="sibTrans" cxnId="{F41D99FE-AFEC-47EF-B307-C32D45149BB3}">
      <dgm:prSet/>
      <dgm:spPr/>
      <dgm:t>
        <a:bodyPr/>
        <a:lstStyle/>
        <a:p>
          <a:endParaRPr lang="en-US"/>
        </a:p>
      </dgm:t>
    </dgm:pt>
    <dgm:pt modelId="{398ACDE1-9621-42BF-BB71-B8B8BD3EA897}">
      <dgm:prSet/>
      <dgm:spPr/>
      <dgm:t>
        <a:bodyPr/>
        <a:lstStyle/>
        <a:p>
          <a:r>
            <a:rPr lang="en-GB"/>
            <a:t>What do you want to achieve?</a:t>
          </a:r>
          <a:endParaRPr lang="en-US" dirty="0"/>
        </a:p>
      </dgm:t>
    </dgm:pt>
    <dgm:pt modelId="{32DD6EB8-5A3D-4E68-B405-0F8159500F2F}" type="parTrans" cxnId="{5FCBF95F-5BE4-4F03-982F-1A4516D3F0DC}">
      <dgm:prSet/>
      <dgm:spPr/>
      <dgm:t>
        <a:bodyPr/>
        <a:lstStyle/>
        <a:p>
          <a:endParaRPr lang="en-US"/>
        </a:p>
      </dgm:t>
    </dgm:pt>
    <dgm:pt modelId="{C9E4EDC8-4E9A-46E3-95C8-1ED48F6EB734}" type="sibTrans" cxnId="{5FCBF95F-5BE4-4F03-982F-1A4516D3F0DC}">
      <dgm:prSet/>
      <dgm:spPr/>
      <dgm:t>
        <a:bodyPr/>
        <a:lstStyle/>
        <a:p>
          <a:endParaRPr lang="en-US"/>
        </a:p>
      </dgm:t>
    </dgm:pt>
    <dgm:pt modelId="{CCF4B470-E9C7-49C6-BE43-22AAE680D430}">
      <dgm:prSet/>
      <dgm:spPr/>
      <dgm:t>
        <a:bodyPr/>
        <a:lstStyle/>
        <a:p>
          <a:r>
            <a:rPr lang="en-GB"/>
            <a:t>Reality</a:t>
          </a:r>
          <a:endParaRPr lang="en-US"/>
        </a:p>
      </dgm:t>
    </dgm:pt>
    <dgm:pt modelId="{CA848838-85F0-45D6-B47C-897A9902DD30}" type="parTrans" cxnId="{BB9E821C-95A6-4A8D-B9E5-E74320885C2B}">
      <dgm:prSet/>
      <dgm:spPr/>
      <dgm:t>
        <a:bodyPr/>
        <a:lstStyle/>
        <a:p>
          <a:endParaRPr lang="en-US"/>
        </a:p>
      </dgm:t>
    </dgm:pt>
    <dgm:pt modelId="{7BB0AF13-1D39-4197-85B9-88E4FBFE5A56}" type="sibTrans" cxnId="{BB9E821C-95A6-4A8D-B9E5-E74320885C2B}">
      <dgm:prSet/>
      <dgm:spPr/>
      <dgm:t>
        <a:bodyPr/>
        <a:lstStyle/>
        <a:p>
          <a:endParaRPr lang="en-US"/>
        </a:p>
      </dgm:t>
    </dgm:pt>
    <dgm:pt modelId="{5D991C66-D955-4D54-9D8E-E45221342B20}">
      <dgm:prSet/>
      <dgm:spPr/>
      <dgm:t>
        <a:bodyPr/>
        <a:lstStyle/>
        <a:p>
          <a:r>
            <a:rPr lang="en-GB"/>
            <a:t>Where are you now?</a:t>
          </a:r>
          <a:endParaRPr lang="en-US"/>
        </a:p>
      </dgm:t>
    </dgm:pt>
    <dgm:pt modelId="{FFB0B479-54EE-42DA-AF53-E35178F144BD}" type="parTrans" cxnId="{9FF1EDF1-9733-4A15-95F7-52EB52BE001E}">
      <dgm:prSet/>
      <dgm:spPr/>
      <dgm:t>
        <a:bodyPr/>
        <a:lstStyle/>
        <a:p>
          <a:endParaRPr lang="en-US"/>
        </a:p>
      </dgm:t>
    </dgm:pt>
    <dgm:pt modelId="{95AC2447-C8A4-4F6E-9750-65EF504D0BD0}" type="sibTrans" cxnId="{9FF1EDF1-9733-4A15-95F7-52EB52BE001E}">
      <dgm:prSet/>
      <dgm:spPr/>
      <dgm:t>
        <a:bodyPr/>
        <a:lstStyle/>
        <a:p>
          <a:endParaRPr lang="en-US"/>
        </a:p>
      </dgm:t>
    </dgm:pt>
    <dgm:pt modelId="{81A72B72-8252-4056-BB85-9B087392EFD7}">
      <dgm:prSet/>
      <dgm:spPr/>
      <dgm:t>
        <a:bodyPr/>
        <a:lstStyle/>
        <a:p>
          <a:r>
            <a:rPr lang="en-GB"/>
            <a:t>Options</a:t>
          </a:r>
          <a:endParaRPr lang="en-US"/>
        </a:p>
      </dgm:t>
    </dgm:pt>
    <dgm:pt modelId="{D5913548-687F-4E23-ABA9-542056645FBE}" type="parTrans" cxnId="{64D6C1DD-C25B-4BA3-B156-CBFFCDF9EA6C}">
      <dgm:prSet/>
      <dgm:spPr/>
      <dgm:t>
        <a:bodyPr/>
        <a:lstStyle/>
        <a:p>
          <a:endParaRPr lang="en-US"/>
        </a:p>
      </dgm:t>
    </dgm:pt>
    <dgm:pt modelId="{CA58F0E5-63B1-4ED7-8E4B-1CEFF0ABF75A}" type="sibTrans" cxnId="{64D6C1DD-C25B-4BA3-B156-CBFFCDF9EA6C}">
      <dgm:prSet/>
      <dgm:spPr/>
      <dgm:t>
        <a:bodyPr/>
        <a:lstStyle/>
        <a:p>
          <a:endParaRPr lang="en-US"/>
        </a:p>
      </dgm:t>
    </dgm:pt>
    <dgm:pt modelId="{B7EBC410-8FC3-4BD3-954D-18CB4EAF984F}">
      <dgm:prSet/>
      <dgm:spPr/>
      <dgm:t>
        <a:bodyPr/>
        <a:lstStyle/>
        <a:p>
          <a:r>
            <a:rPr lang="en-GB"/>
            <a:t>What could you do?</a:t>
          </a:r>
          <a:endParaRPr lang="en-US"/>
        </a:p>
      </dgm:t>
    </dgm:pt>
    <dgm:pt modelId="{7A10CB3C-E9D1-4B7A-903A-3E7FC82996D0}" type="parTrans" cxnId="{BEF64FB2-C4E1-4CFF-9B32-D10BBF589AB0}">
      <dgm:prSet/>
      <dgm:spPr/>
      <dgm:t>
        <a:bodyPr/>
        <a:lstStyle/>
        <a:p>
          <a:endParaRPr lang="en-US"/>
        </a:p>
      </dgm:t>
    </dgm:pt>
    <dgm:pt modelId="{FF35D76D-191B-41B8-BC64-2B273E3D10B7}" type="sibTrans" cxnId="{BEF64FB2-C4E1-4CFF-9B32-D10BBF589AB0}">
      <dgm:prSet/>
      <dgm:spPr/>
      <dgm:t>
        <a:bodyPr/>
        <a:lstStyle/>
        <a:p>
          <a:endParaRPr lang="en-US"/>
        </a:p>
      </dgm:t>
    </dgm:pt>
    <dgm:pt modelId="{B5443F19-1EFA-4F4F-B497-AA656DE8CA02}">
      <dgm:prSet/>
      <dgm:spPr/>
      <dgm:t>
        <a:bodyPr/>
        <a:lstStyle/>
        <a:p>
          <a:r>
            <a:rPr lang="en-GB"/>
            <a:t>Will</a:t>
          </a:r>
          <a:endParaRPr lang="en-US"/>
        </a:p>
      </dgm:t>
    </dgm:pt>
    <dgm:pt modelId="{54DA804F-2F3A-47D2-AB19-E13EA2BDD32E}" type="parTrans" cxnId="{BFC3762A-BA1E-4B1F-B311-4AD0B501C53D}">
      <dgm:prSet/>
      <dgm:spPr/>
      <dgm:t>
        <a:bodyPr/>
        <a:lstStyle/>
        <a:p>
          <a:endParaRPr lang="en-US"/>
        </a:p>
      </dgm:t>
    </dgm:pt>
    <dgm:pt modelId="{24E0FB03-8B9E-442E-8317-AF5DAD2F3800}" type="sibTrans" cxnId="{BFC3762A-BA1E-4B1F-B311-4AD0B501C53D}">
      <dgm:prSet/>
      <dgm:spPr/>
      <dgm:t>
        <a:bodyPr/>
        <a:lstStyle/>
        <a:p>
          <a:endParaRPr lang="en-US"/>
        </a:p>
      </dgm:t>
    </dgm:pt>
    <dgm:pt modelId="{5339FFE6-588D-41FF-9429-3BCA1DE1F361}">
      <dgm:prSet/>
      <dgm:spPr/>
      <dgm:t>
        <a:bodyPr/>
        <a:lstStyle/>
        <a:p>
          <a:r>
            <a:rPr lang="en-GB"/>
            <a:t>What will you do next?</a:t>
          </a:r>
          <a:endParaRPr lang="en-US"/>
        </a:p>
      </dgm:t>
    </dgm:pt>
    <dgm:pt modelId="{BC44E2B2-828D-4C7B-978F-9632420824A0}" type="parTrans" cxnId="{951B11C0-468A-41CE-929A-4968F48A289B}">
      <dgm:prSet/>
      <dgm:spPr/>
      <dgm:t>
        <a:bodyPr/>
        <a:lstStyle/>
        <a:p>
          <a:endParaRPr lang="en-US"/>
        </a:p>
      </dgm:t>
    </dgm:pt>
    <dgm:pt modelId="{B55C4107-00FF-4DD4-A34B-0397E0813463}" type="sibTrans" cxnId="{951B11C0-468A-41CE-929A-4968F48A289B}">
      <dgm:prSet/>
      <dgm:spPr/>
      <dgm:t>
        <a:bodyPr/>
        <a:lstStyle/>
        <a:p>
          <a:endParaRPr lang="en-US"/>
        </a:p>
      </dgm:t>
    </dgm:pt>
    <dgm:pt modelId="{BF376198-9DF6-43B4-94EA-F4DF09187E0F}" type="pres">
      <dgm:prSet presAssocID="{C0FF01BE-B671-4884-8E73-BD7C8B3C9CC9}" presName="Name0" presStyleCnt="0">
        <dgm:presLayoutVars>
          <dgm:dir/>
          <dgm:animLvl val="lvl"/>
          <dgm:resizeHandles val="exact"/>
        </dgm:presLayoutVars>
      </dgm:prSet>
      <dgm:spPr/>
    </dgm:pt>
    <dgm:pt modelId="{D9F860D8-E07A-4E95-97A6-C66FF0642FE3}" type="pres">
      <dgm:prSet presAssocID="{E467A68B-AD14-459B-83A2-AAB41524ADFD}" presName="linNode" presStyleCnt="0"/>
      <dgm:spPr/>
    </dgm:pt>
    <dgm:pt modelId="{149AF654-DCB9-4088-BD5F-2B35E29B71C5}" type="pres">
      <dgm:prSet presAssocID="{E467A68B-AD14-459B-83A2-AAB41524ADFD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AAB805F5-C671-493F-9A3C-02837FF24246}" type="pres">
      <dgm:prSet presAssocID="{E467A68B-AD14-459B-83A2-AAB41524ADFD}" presName="descendantText" presStyleLbl="alignAccFollowNode1" presStyleIdx="0" presStyleCnt="4">
        <dgm:presLayoutVars>
          <dgm:bulletEnabled val="1"/>
        </dgm:presLayoutVars>
      </dgm:prSet>
      <dgm:spPr/>
    </dgm:pt>
    <dgm:pt modelId="{EAA23A2B-F146-45C6-B729-90E6B065A300}" type="pres">
      <dgm:prSet presAssocID="{42E7B07F-391E-485A-AD1D-2BFF03562BDE}" presName="sp" presStyleCnt="0"/>
      <dgm:spPr/>
    </dgm:pt>
    <dgm:pt modelId="{06B8DF51-49E2-4EE6-884E-69C1087D06BC}" type="pres">
      <dgm:prSet presAssocID="{CCF4B470-E9C7-49C6-BE43-22AAE680D430}" presName="linNode" presStyleCnt="0"/>
      <dgm:spPr/>
    </dgm:pt>
    <dgm:pt modelId="{27586A8E-434D-446B-A8E1-9E5635A79852}" type="pres">
      <dgm:prSet presAssocID="{CCF4B470-E9C7-49C6-BE43-22AAE680D430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265BFC12-DD61-4607-8EE0-C426B80264C6}" type="pres">
      <dgm:prSet presAssocID="{CCF4B470-E9C7-49C6-BE43-22AAE680D430}" presName="descendantText" presStyleLbl="alignAccFollowNode1" presStyleIdx="1" presStyleCnt="4">
        <dgm:presLayoutVars>
          <dgm:bulletEnabled val="1"/>
        </dgm:presLayoutVars>
      </dgm:prSet>
      <dgm:spPr/>
    </dgm:pt>
    <dgm:pt modelId="{34639A95-C75A-4C96-8662-E34DB29907E1}" type="pres">
      <dgm:prSet presAssocID="{7BB0AF13-1D39-4197-85B9-88E4FBFE5A56}" presName="sp" presStyleCnt="0"/>
      <dgm:spPr/>
    </dgm:pt>
    <dgm:pt modelId="{1A28EF7D-8C67-40BC-BBA2-D95705B5540B}" type="pres">
      <dgm:prSet presAssocID="{81A72B72-8252-4056-BB85-9B087392EFD7}" presName="linNode" presStyleCnt="0"/>
      <dgm:spPr/>
    </dgm:pt>
    <dgm:pt modelId="{74500A68-5CB8-4B5C-9CA1-D7806FDAA909}" type="pres">
      <dgm:prSet presAssocID="{81A72B72-8252-4056-BB85-9B087392EFD7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79E52EC8-9D17-4ACA-B5E3-536179B12D80}" type="pres">
      <dgm:prSet presAssocID="{81A72B72-8252-4056-BB85-9B087392EFD7}" presName="descendantText" presStyleLbl="alignAccFollowNode1" presStyleIdx="2" presStyleCnt="4">
        <dgm:presLayoutVars>
          <dgm:bulletEnabled val="1"/>
        </dgm:presLayoutVars>
      </dgm:prSet>
      <dgm:spPr/>
    </dgm:pt>
    <dgm:pt modelId="{1F6D74FC-012C-4135-9448-DB51F3B2F104}" type="pres">
      <dgm:prSet presAssocID="{CA58F0E5-63B1-4ED7-8E4B-1CEFF0ABF75A}" presName="sp" presStyleCnt="0"/>
      <dgm:spPr/>
    </dgm:pt>
    <dgm:pt modelId="{BDDA7051-88F0-4E8F-9606-347169A892BB}" type="pres">
      <dgm:prSet presAssocID="{B5443F19-1EFA-4F4F-B497-AA656DE8CA02}" presName="linNode" presStyleCnt="0"/>
      <dgm:spPr/>
    </dgm:pt>
    <dgm:pt modelId="{7935793F-5AB7-4315-9A63-49A42CBF2A8B}" type="pres">
      <dgm:prSet presAssocID="{B5443F19-1EFA-4F4F-B497-AA656DE8CA02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04652961-683D-4B69-91FC-40EBD95DABA4}" type="pres">
      <dgm:prSet presAssocID="{B5443F19-1EFA-4F4F-B497-AA656DE8CA02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BB9E821C-95A6-4A8D-B9E5-E74320885C2B}" srcId="{C0FF01BE-B671-4884-8E73-BD7C8B3C9CC9}" destId="{CCF4B470-E9C7-49C6-BE43-22AAE680D430}" srcOrd="1" destOrd="0" parTransId="{CA848838-85F0-45D6-B47C-897A9902DD30}" sibTransId="{7BB0AF13-1D39-4197-85B9-88E4FBFE5A56}"/>
    <dgm:cxn modelId="{9C2FC31E-468D-4248-B6E0-ABD801183085}" type="presOf" srcId="{5339FFE6-588D-41FF-9429-3BCA1DE1F361}" destId="{04652961-683D-4B69-91FC-40EBD95DABA4}" srcOrd="0" destOrd="0" presId="urn:microsoft.com/office/officeart/2005/8/layout/vList5"/>
    <dgm:cxn modelId="{8DE9C929-4163-4D0A-A19B-06C81C3A05AD}" type="presOf" srcId="{E467A68B-AD14-459B-83A2-AAB41524ADFD}" destId="{149AF654-DCB9-4088-BD5F-2B35E29B71C5}" srcOrd="0" destOrd="0" presId="urn:microsoft.com/office/officeart/2005/8/layout/vList5"/>
    <dgm:cxn modelId="{BFC3762A-BA1E-4B1F-B311-4AD0B501C53D}" srcId="{C0FF01BE-B671-4884-8E73-BD7C8B3C9CC9}" destId="{B5443F19-1EFA-4F4F-B497-AA656DE8CA02}" srcOrd="3" destOrd="0" parTransId="{54DA804F-2F3A-47D2-AB19-E13EA2BDD32E}" sibTransId="{24E0FB03-8B9E-442E-8317-AF5DAD2F3800}"/>
    <dgm:cxn modelId="{F6B9BF33-9DAD-45A3-B7F0-990A0C88BF8A}" type="presOf" srcId="{B5443F19-1EFA-4F4F-B497-AA656DE8CA02}" destId="{7935793F-5AB7-4315-9A63-49A42CBF2A8B}" srcOrd="0" destOrd="0" presId="urn:microsoft.com/office/officeart/2005/8/layout/vList5"/>
    <dgm:cxn modelId="{5AD0F434-F37A-436C-8246-52DBEDD052BE}" type="presOf" srcId="{B7EBC410-8FC3-4BD3-954D-18CB4EAF984F}" destId="{79E52EC8-9D17-4ACA-B5E3-536179B12D80}" srcOrd="0" destOrd="0" presId="urn:microsoft.com/office/officeart/2005/8/layout/vList5"/>
    <dgm:cxn modelId="{5FCBF95F-5BE4-4F03-982F-1A4516D3F0DC}" srcId="{E467A68B-AD14-459B-83A2-AAB41524ADFD}" destId="{398ACDE1-9621-42BF-BB71-B8B8BD3EA897}" srcOrd="0" destOrd="0" parTransId="{32DD6EB8-5A3D-4E68-B405-0F8159500F2F}" sibTransId="{C9E4EDC8-4E9A-46E3-95C8-1ED48F6EB734}"/>
    <dgm:cxn modelId="{47049B7B-A762-478B-A3D3-61F4F3427AB7}" type="presOf" srcId="{398ACDE1-9621-42BF-BB71-B8B8BD3EA897}" destId="{AAB805F5-C671-493F-9A3C-02837FF24246}" srcOrd="0" destOrd="0" presId="urn:microsoft.com/office/officeart/2005/8/layout/vList5"/>
    <dgm:cxn modelId="{7BCAF891-0BA0-4FE0-8968-AA88F069408C}" type="presOf" srcId="{5D991C66-D955-4D54-9D8E-E45221342B20}" destId="{265BFC12-DD61-4607-8EE0-C426B80264C6}" srcOrd="0" destOrd="0" presId="urn:microsoft.com/office/officeart/2005/8/layout/vList5"/>
    <dgm:cxn modelId="{BEF64FB2-C4E1-4CFF-9B32-D10BBF589AB0}" srcId="{81A72B72-8252-4056-BB85-9B087392EFD7}" destId="{B7EBC410-8FC3-4BD3-954D-18CB4EAF984F}" srcOrd="0" destOrd="0" parTransId="{7A10CB3C-E9D1-4B7A-903A-3E7FC82996D0}" sibTransId="{FF35D76D-191B-41B8-BC64-2B273E3D10B7}"/>
    <dgm:cxn modelId="{2A9BF7B6-6B23-48D5-879B-0FEA86224E9B}" type="presOf" srcId="{C0FF01BE-B671-4884-8E73-BD7C8B3C9CC9}" destId="{BF376198-9DF6-43B4-94EA-F4DF09187E0F}" srcOrd="0" destOrd="0" presId="urn:microsoft.com/office/officeart/2005/8/layout/vList5"/>
    <dgm:cxn modelId="{951B11C0-468A-41CE-929A-4968F48A289B}" srcId="{B5443F19-1EFA-4F4F-B497-AA656DE8CA02}" destId="{5339FFE6-588D-41FF-9429-3BCA1DE1F361}" srcOrd="0" destOrd="0" parTransId="{BC44E2B2-828D-4C7B-978F-9632420824A0}" sibTransId="{B55C4107-00FF-4DD4-A34B-0397E0813463}"/>
    <dgm:cxn modelId="{6C4F08D5-C4F9-4284-A79F-E892A32B0450}" type="presOf" srcId="{CCF4B470-E9C7-49C6-BE43-22AAE680D430}" destId="{27586A8E-434D-446B-A8E1-9E5635A79852}" srcOrd="0" destOrd="0" presId="urn:microsoft.com/office/officeart/2005/8/layout/vList5"/>
    <dgm:cxn modelId="{76BD75DD-2DA9-4847-8663-E5D128A327EB}" type="presOf" srcId="{81A72B72-8252-4056-BB85-9B087392EFD7}" destId="{74500A68-5CB8-4B5C-9CA1-D7806FDAA909}" srcOrd="0" destOrd="0" presId="urn:microsoft.com/office/officeart/2005/8/layout/vList5"/>
    <dgm:cxn modelId="{64D6C1DD-C25B-4BA3-B156-CBFFCDF9EA6C}" srcId="{C0FF01BE-B671-4884-8E73-BD7C8B3C9CC9}" destId="{81A72B72-8252-4056-BB85-9B087392EFD7}" srcOrd="2" destOrd="0" parTransId="{D5913548-687F-4E23-ABA9-542056645FBE}" sibTransId="{CA58F0E5-63B1-4ED7-8E4B-1CEFF0ABF75A}"/>
    <dgm:cxn modelId="{9FF1EDF1-9733-4A15-95F7-52EB52BE001E}" srcId="{CCF4B470-E9C7-49C6-BE43-22AAE680D430}" destId="{5D991C66-D955-4D54-9D8E-E45221342B20}" srcOrd="0" destOrd="0" parTransId="{FFB0B479-54EE-42DA-AF53-E35178F144BD}" sibTransId="{95AC2447-C8A4-4F6E-9750-65EF504D0BD0}"/>
    <dgm:cxn modelId="{F41D99FE-AFEC-47EF-B307-C32D45149BB3}" srcId="{C0FF01BE-B671-4884-8E73-BD7C8B3C9CC9}" destId="{E467A68B-AD14-459B-83A2-AAB41524ADFD}" srcOrd="0" destOrd="0" parTransId="{B477906C-71EF-406B-B00B-CA576A240CEF}" sibTransId="{42E7B07F-391E-485A-AD1D-2BFF03562BDE}"/>
    <dgm:cxn modelId="{AEA6A9DA-7C88-4C37-8559-0CA9DEF1B0D8}" type="presParOf" srcId="{BF376198-9DF6-43B4-94EA-F4DF09187E0F}" destId="{D9F860D8-E07A-4E95-97A6-C66FF0642FE3}" srcOrd="0" destOrd="0" presId="urn:microsoft.com/office/officeart/2005/8/layout/vList5"/>
    <dgm:cxn modelId="{CD18BAF8-3F4D-4004-8493-5CF1BD84C456}" type="presParOf" srcId="{D9F860D8-E07A-4E95-97A6-C66FF0642FE3}" destId="{149AF654-DCB9-4088-BD5F-2B35E29B71C5}" srcOrd="0" destOrd="0" presId="urn:microsoft.com/office/officeart/2005/8/layout/vList5"/>
    <dgm:cxn modelId="{B37A7E7D-757F-428C-BEC4-AC6E086D0C74}" type="presParOf" srcId="{D9F860D8-E07A-4E95-97A6-C66FF0642FE3}" destId="{AAB805F5-C671-493F-9A3C-02837FF24246}" srcOrd="1" destOrd="0" presId="urn:microsoft.com/office/officeart/2005/8/layout/vList5"/>
    <dgm:cxn modelId="{43378293-D837-4DC9-B24B-438A53519031}" type="presParOf" srcId="{BF376198-9DF6-43B4-94EA-F4DF09187E0F}" destId="{EAA23A2B-F146-45C6-B729-90E6B065A300}" srcOrd="1" destOrd="0" presId="urn:microsoft.com/office/officeart/2005/8/layout/vList5"/>
    <dgm:cxn modelId="{40B26E74-0AE2-4B76-A497-10DED34CAA3C}" type="presParOf" srcId="{BF376198-9DF6-43B4-94EA-F4DF09187E0F}" destId="{06B8DF51-49E2-4EE6-884E-69C1087D06BC}" srcOrd="2" destOrd="0" presId="urn:microsoft.com/office/officeart/2005/8/layout/vList5"/>
    <dgm:cxn modelId="{EA788941-2FDF-4596-9CC9-3A4F962A8791}" type="presParOf" srcId="{06B8DF51-49E2-4EE6-884E-69C1087D06BC}" destId="{27586A8E-434D-446B-A8E1-9E5635A79852}" srcOrd="0" destOrd="0" presId="urn:microsoft.com/office/officeart/2005/8/layout/vList5"/>
    <dgm:cxn modelId="{A3C37391-D397-445B-ABD2-F0573FBD10DA}" type="presParOf" srcId="{06B8DF51-49E2-4EE6-884E-69C1087D06BC}" destId="{265BFC12-DD61-4607-8EE0-C426B80264C6}" srcOrd="1" destOrd="0" presId="urn:microsoft.com/office/officeart/2005/8/layout/vList5"/>
    <dgm:cxn modelId="{8F92BB5F-8964-4718-86AA-61F79B8A447C}" type="presParOf" srcId="{BF376198-9DF6-43B4-94EA-F4DF09187E0F}" destId="{34639A95-C75A-4C96-8662-E34DB29907E1}" srcOrd="3" destOrd="0" presId="urn:microsoft.com/office/officeart/2005/8/layout/vList5"/>
    <dgm:cxn modelId="{2104D9C1-C51C-45B3-9D28-E56969EEDD6E}" type="presParOf" srcId="{BF376198-9DF6-43B4-94EA-F4DF09187E0F}" destId="{1A28EF7D-8C67-40BC-BBA2-D95705B5540B}" srcOrd="4" destOrd="0" presId="urn:microsoft.com/office/officeart/2005/8/layout/vList5"/>
    <dgm:cxn modelId="{02045936-03DB-4B13-AB7D-E1AA027A1BD8}" type="presParOf" srcId="{1A28EF7D-8C67-40BC-BBA2-D95705B5540B}" destId="{74500A68-5CB8-4B5C-9CA1-D7806FDAA909}" srcOrd="0" destOrd="0" presId="urn:microsoft.com/office/officeart/2005/8/layout/vList5"/>
    <dgm:cxn modelId="{1A132870-FFF0-49A1-A598-CF65746DB5BA}" type="presParOf" srcId="{1A28EF7D-8C67-40BC-BBA2-D95705B5540B}" destId="{79E52EC8-9D17-4ACA-B5E3-536179B12D80}" srcOrd="1" destOrd="0" presId="urn:microsoft.com/office/officeart/2005/8/layout/vList5"/>
    <dgm:cxn modelId="{3E794A64-F9FE-41FD-BF39-9A02A6D9CA12}" type="presParOf" srcId="{BF376198-9DF6-43B4-94EA-F4DF09187E0F}" destId="{1F6D74FC-012C-4135-9448-DB51F3B2F104}" srcOrd="5" destOrd="0" presId="urn:microsoft.com/office/officeart/2005/8/layout/vList5"/>
    <dgm:cxn modelId="{14ECC3AF-5A40-4A7B-A1AF-AB11C5155F8D}" type="presParOf" srcId="{BF376198-9DF6-43B4-94EA-F4DF09187E0F}" destId="{BDDA7051-88F0-4E8F-9606-347169A892BB}" srcOrd="6" destOrd="0" presId="urn:microsoft.com/office/officeart/2005/8/layout/vList5"/>
    <dgm:cxn modelId="{D596C4E7-3911-42A4-BD4B-B6B2483E8EE5}" type="presParOf" srcId="{BDDA7051-88F0-4E8F-9606-347169A892BB}" destId="{7935793F-5AB7-4315-9A63-49A42CBF2A8B}" srcOrd="0" destOrd="0" presId="urn:microsoft.com/office/officeart/2005/8/layout/vList5"/>
    <dgm:cxn modelId="{C083BD70-4623-46A4-934F-292A39EC2E8A}" type="presParOf" srcId="{BDDA7051-88F0-4E8F-9606-347169A892BB}" destId="{04652961-683D-4B69-91FC-40EBD95DABA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23B392-C7F7-4171-873D-85FA04998C69}" type="doc">
      <dgm:prSet loTypeId="urn:microsoft.com/office/officeart/2005/8/layout/rings+Icon" loCatId="officeonline" qsTypeId="urn:microsoft.com/office/officeart/2005/8/quickstyle/simple2" qsCatId="simple" csTypeId="urn:microsoft.com/office/officeart/2005/8/colors/colorful4" csCatId="colorful" phldr="1"/>
      <dgm:spPr/>
    </dgm:pt>
    <dgm:pt modelId="{5A471C45-A200-422E-80B6-9139957D09CB}">
      <dgm:prSet phldrT="[Text]"/>
      <dgm:spPr/>
      <dgm:t>
        <a:bodyPr/>
        <a:lstStyle/>
        <a:p>
          <a:r>
            <a:rPr lang="en-GB" b="0" dirty="0">
              <a:latin typeface="Arial" panose="020B0604020202020204" pitchFamily="34" charset="0"/>
              <a:cs typeface="Arial" panose="020B0604020202020204" pitchFamily="34" charset="0"/>
            </a:rPr>
            <a:t>Coach’s Confidence 74%</a:t>
          </a:r>
        </a:p>
      </dgm:t>
    </dgm:pt>
    <dgm:pt modelId="{8727B4F0-1BC7-41AC-BE3B-DCB93778D8CE}" type="parTrans" cxnId="{5889F71F-0677-46B1-9D4A-F13AC84FAB0F}">
      <dgm:prSet/>
      <dgm:spPr/>
      <dgm:t>
        <a:bodyPr/>
        <a:lstStyle/>
        <a:p>
          <a:endParaRPr lang="en-GB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17AA01-C2D4-4D03-B80A-FB3BF7F9AE69}" type="sibTrans" cxnId="{5889F71F-0677-46B1-9D4A-F13AC84FAB0F}">
      <dgm:prSet/>
      <dgm:spPr/>
      <dgm:t>
        <a:bodyPr/>
        <a:lstStyle/>
        <a:p>
          <a:endParaRPr lang="en-GB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AB5653-2557-4F14-994C-8F332EF4E20A}">
      <dgm:prSet phldrT="[Text]"/>
      <dgm:spPr/>
      <dgm:t>
        <a:bodyPr/>
        <a:lstStyle/>
        <a:p>
          <a:r>
            <a:rPr lang="en-GB" b="0" dirty="0">
              <a:latin typeface="Arial" panose="020B0604020202020204" pitchFamily="34" charset="0"/>
              <a:cs typeface="Arial" panose="020B0604020202020204" pitchFamily="34" charset="0"/>
            </a:rPr>
            <a:t>Personal Compatibility 80%</a:t>
          </a:r>
        </a:p>
      </dgm:t>
    </dgm:pt>
    <dgm:pt modelId="{922C8B05-7BC9-4F1B-B767-9F84E85376AD}" type="parTrans" cxnId="{0824B013-06C8-4A53-A2C0-F669FF81DBF5}">
      <dgm:prSet/>
      <dgm:spPr/>
      <dgm:t>
        <a:bodyPr/>
        <a:lstStyle/>
        <a:p>
          <a:endParaRPr lang="en-GB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BDDB04-2762-4DEC-950A-197F430D198E}" type="sibTrans" cxnId="{0824B013-06C8-4A53-A2C0-F669FF81DBF5}">
      <dgm:prSet/>
      <dgm:spPr/>
      <dgm:t>
        <a:bodyPr/>
        <a:lstStyle/>
        <a:p>
          <a:endParaRPr lang="en-GB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2F062D-D152-464E-99E2-6CAD7382A63E}">
      <dgm:prSet phldrT="[Text]"/>
      <dgm:spPr/>
      <dgm:t>
        <a:bodyPr/>
        <a:lstStyle/>
        <a:p>
          <a:r>
            <a:rPr lang="en-GB" b="0" dirty="0">
              <a:latin typeface="Arial" panose="020B0604020202020204" pitchFamily="34" charset="0"/>
              <a:cs typeface="Arial" panose="020B0604020202020204" pitchFamily="34" charset="0"/>
            </a:rPr>
            <a:t>Personal Rapport 83%</a:t>
          </a:r>
        </a:p>
      </dgm:t>
    </dgm:pt>
    <dgm:pt modelId="{42907C24-A1F0-472F-B487-C61075F17E7E}" type="parTrans" cxnId="{A7650005-F93C-4750-8D54-1FD14E9BE114}">
      <dgm:prSet/>
      <dgm:spPr/>
      <dgm:t>
        <a:bodyPr/>
        <a:lstStyle/>
        <a:p>
          <a:endParaRPr lang="en-GB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9E3508-EB8B-49B8-919B-19A0EB451F86}" type="sibTrans" cxnId="{A7650005-F93C-4750-8D54-1FD14E9BE114}">
      <dgm:prSet/>
      <dgm:spPr/>
      <dgm:t>
        <a:bodyPr/>
        <a:lstStyle/>
        <a:p>
          <a:endParaRPr lang="en-GB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A69835-DD93-4BA8-B281-CD93458880AE}" type="pres">
      <dgm:prSet presAssocID="{4923B392-C7F7-4171-873D-85FA04998C69}" presName="Name0" presStyleCnt="0">
        <dgm:presLayoutVars>
          <dgm:chMax val="7"/>
          <dgm:dir/>
          <dgm:resizeHandles val="exact"/>
        </dgm:presLayoutVars>
      </dgm:prSet>
      <dgm:spPr/>
    </dgm:pt>
    <dgm:pt modelId="{9A6A75CD-674E-4232-9E9C-DCB2D4B2B0F9}" type="pres">
      <dgm:prSet presAssocID="{4923B392-C7F7-4171-873D-85FA04998C69}" presName="ellipse1" presStyleLbl="vennNode1" presStyleIdx="0" presStyleCnt="3">
        <dgm:presLayoutVars>
          <dgm:bulletEnabled val="1"/>
        </dgm:presLayoutVars>
      </dgm:prSet>
      <dgm:spPr/>
    </dgm:pt>
    <dgm:pt modelId="{76260A94-699D-486F-B7BA-19C2F27FEB12}" type="pres">
      <dgm:prSet presAssocID="{4923B392-C7F7-4171-873D-85FA04998C69}" presName="ellipse2" presStyleLbl="vennNode1" presStyleIdx="1" presStyleCnt="3">
        <dgm:presLayoutVars>
          <dgm:bulletEnabled val="1"/>
        </dgm:presLayoutVars>
      </dgm:prSet>
      <dgm:spPr/>
    </dgm:pt>
    <dgm:pt modelId="{6E0702ED-B656-430A-84FD-0459F1A29C54}" type="pres">
      <dgm:prSet presAssocID="{4923B392-C7F7-4171-873D-85FA04998C69}" presName="ellipse3" presStyleLbl="vennNode1" presStyleIdx="2" presStyleCnt="3">
        <dgm:presLayoutVars>
          <dgm:bulletEnabled val="1"/>
        </dgm:presLayoutVars>
      </dgm:prSet>
      <dgm:spPr/>
    </dgm:pt>
  </dgm:ptLst>
  <dgm:cxnLst>
    <dgm:cxn modelId="{A7650005-F93C-4750-8D54-1FD14E9BE114}" srcId="{4923B392-C7F7-4171-873D-85FA04998C69}" destId="{952F062D-D152-464E-99E2-6CAD7382A63E}" srcOrd="2" destOrd="0" parTransId="{42907C24-A1F0-472F-B487-C61075F17E7E}" sibTransId="{889E3508-EB8B-49B8-919B-19A0EB451F86}"/>
    <dgm:cxn modelId="{0824B013-06C8-4A53-A2C0-F669FF81DBF5}" srcId="{4923B392-C7F7-4171-873D-85FA04998C69}" destId="{C4AB5653-2557-4F14-994C-8F332EF4E20A}" srcOrd="1" destOrd="0" parTransId="{922C8B05-7BC9-4F1B-B767-9F84E85376AD}" sibTransId="{8DBDDB04-2762-4DEC-950A-197F430D198E}"/>
    <dgm:cxn modelId="{5889F71F-0677-46B1-9D4A-F13AC84FAB0F}" srcId="{4923B392-C7F7-4171-873D-85FA04998C69}" destId="{5A471C45-A200-422E-80B6-9139957D09CB}" srcOrd="0" destOrd="0" parTransId="{8727B4F0-1BC7-41AC-BE3B-DCB93778D8CE}" sibTransId="{3517AA01-C2D4-4D03-B80A-FB3BF7F9AE69}"/>
    <dgm:cxn modelId="{DC435866-7644-4A4A-B727-F636D74DE5FA}" type="presOf" srcId="{C4AB5653-2557-4F14-994C-8F332EF4E20A}" destId="{76260A94-699D-486F-B7BA-19C2F27FEB12}" srcOrd="0" destOrd="0" presId="urn:microsoft.com/office/officeart/2005/8/layout/rings+Icon"/>
    <dgm:cxn modelId="{2718A2A4-C344-4B67-9B3F-3D8FF694260B}" type="presOf" srcId="{4923B392-C7F7-4171-873D-85FA04998C69}" destId="{7EA69835-DD93-4BA8-B281-CD93458880AE}" srcOrd="0" destOrd="0" presId="urn:microsoft.com/office/officeart/2005/8/layout/rings+Icon"/>
    <dgm:cxn modelId="{9979C9CE-E24F-4097-B588-A321EF074E4B}" type="presOf" srcId="{5A471C45-A200-422E-80B6-9139957D09CB}" destId="{9A6A75CD-674E-4232-9E9C-DCB2D4B2B0F9}" srcOrd="0" destOrd="0" presId="urn:microsoft.com/office/officeart/2005/8/layout/rings+Icon"/>
    <dgm:cxn modelId="{98EB45CF-80F2-4A96-8BCA-ACA6146810B8}" type="presOf" srcId="{952F062D-D152-464E-99E2-6CAD7382A63E}" destId="{6E0702ED-B656-430A-84FD-0459F1A29C54}" srcOrd="0" destOrd="0" presId="urn:microsoft.com/office/officeart/2005/8/layout/rings+Icon"/>
    <dgm:cxn modelId="{79D353DA-8572-4F1E-BAE6-DC0BE4F4DB08}" type="presParOf" srcId="{7EA69835-DD93-4BA8-B281-CD93458880AE}" destId="{9A6A75CD-674E-4232-9E9C-DCB2D4B2B0F9}" srcOrd="0" destOrd="0" presId="urn:microsoft.com/office/officeart/2005/8/layout/rings+Icon"/>
    <dgm:cxn modelId="{A877600F-056D-4889-9962-6321D718E289}" type="presParOf" srcId="{7EA69835-DD93-4BA8-B281-CD93458880AE}" destId="{76260A94-699D-486F-B7BA-19C2F27FEB12}" srcOrd="1" destOrd="0" presId="urn:microsoft.com/office/officeart/2005/8/layout/rings+Icon"/>
    <dgm:cxn modelId="{52C8DE2A-D394-4711-A114-6C5E52D37179}" type="presParOf" srcId="{7EA69835-DD93-4BA8-B281-CD93458880AE}" destId="{6E0702ED-B656-430A-84FD-0459F1A29C54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805F5-C671-493F-9A3C-02837FF24246}">
      <dsp:nvSpPr>
        <dsp:cNvPr id="0" name=""/>
        <dsp:cNvSpPr/>
      </dsp:nvSpPr>
      <dsp:spPr>
        <a:xfrm rot="5400000">
          <a:off x="7530272" y="-3244420"/>
          <a:ext cx="762765" cy="7446263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800" kern="1200"/>
            <a:t>What do you want to achieve?</a:t>
          </a:r>
          <a:endParaRPr lang="en-US" sz="3800" kern="1200" dirty="0"/>
        </a:p>
      </dsp:txBody>
      <dsp:txXfrm rot="-5400000">
        <a:off x="4188524" y="134563"/>
        <a:ext cx="7409028" cy="688295"/>
      </dsp:txXfrm>
    </dsp:sp>
    <dsp:sp modelId="{149AF654-DCB9-4088-BD5F-2B35E29B71C5}">
      <dsp:nvSpPr>
        <dsp:cNvPr id="0" name=""/>
        <dsp:cNvSpPr/>
      </dsp:nvSpPr>
      <dsp:spPr>
        <a:xfrm>
          <a:off x="0" y="1982"/>
          <a:ext cx="4188523" cy="95345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/>
            <a:t>Goal</a:t>
          </a:r>
          <a:endParaRPr lang="en-US" sz="4800" kern="1200"/>
        </a:p>
      </dsp:txBody>
      <dsp:txXfrm>
        <a:off x="46544" y="48526"/>
        <a:ext cx="4095435" cy="860369"/>
      </dsp:txXfrm>
    </dsp:sp>
    <dsp:sp modelId="{265BFC12-DD61-4607-8EE0-C426B80264C6}">
      <dsp:nvSpPr>
        <dsp:cNvPr id="0" name=""/>
        <dsp:cNvSpPr/>
      </dsp:nvSpPr>
      <dsp:spPr>
        <a:xfrm rot="5400000">
          <a:off x="7530272" y="-2243290"/>
          <a:ext cx="762765" cy="7446263"/>
        </a:xfrm>
        <a:prstGeom prst="round2SameRect">
          <a:avLst/>
        </a:prstGeom>
        <a:solidFill>
          <a:schemeClr val="accent4">
            <a:tint val="40000"/>
            <a:alpha val="90000"/>
            <a:hueOff val="3620642"/>
            <a:satOff val="-17082"/>
            <a:lumOff val="-61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620642"/>
              <a:satOff val="-17082"/>
              <a:lumOff val="-6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800" kern="1200"/>
            <a:t>Where are you now?</a:t>
          </a:r>
          <a:endParaRPr lang="en-US" sz="3800" kern="1200"/>
        </a:p>
      </dsp:txBody>
      <dsp:txXfrm rot="-5400000">
        <a:off x="4188524" y="1135693"/>
        <a:ext cx="7409028" cy="688295"/>
      </dsp:txXfrm>
    </dsp:sp>
    <dsp:sp modelId="{27586A8E-434D-446B-A8E1-9E5635A79852}">
      <dsp:nvSpPr>
        <dsp:cNvPr id="0" name=""/>
        <dsp:cNvSpPr/>
      </dsp:nvSpPr>
      <dsp:spPr>
        <a:xfrm>
          <a:off x="0" y="1003112"/>
          <a:ext cx="4188523" cy="953457"/>
        </a:xfrm>
        <a:prstGeom prst="round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/>
            <a:t>Reality</a:t>
          </a:r>
          <a:endParaRPr lang="en-US" sz="4800" kern="1200"/>
        </a:p>
      </dsp:txBody>
      <dsp:txXfrm>
        <a:off x="46544" y="1049656"/>
        <a:ext cx="4095435" cy="860369"/>
      </dsp:txXfrm>
    </dsp:sp>
    <dsp:sp modelId="{79E52EC8-9D17-4ACA-B5E3-536179B12D80}">
      <dsp:nvSpPr>
        <dsp:cNvPr id="0" name=""/>
        <dsp:cNvSpPr/>
      </dsp:nvSpPr>
      <dsp:spPr>
        <a:xfrm rot="5400000">
          <a:off x="7530272" y="-1242160"/>
          <a:ext cx="762765" cy="7446263"/>
        </a:xfrm>
        <a:prstGeom prst="round2SameRect">
          <a:avLst/>
        </a:prstGeom>
        <a:solidFill>
          <a:schemeClr val="accent4">
            <a:tint val="40000"/>
            <a:alpha val="90000"/>
            <a:hueOff val="7241284"/>
            <a:satOff val="-34163"/>
            <a:lumOff val="-1234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7241284"/>
              <a:satOff val="-34163"/>
              <a:lumOff val="-12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800" kern="1200"/>
            <a:t>What could you do?</a:t>
          </a:r>
          <a:endParaRPr lang="en-US" sz="3800" kern="1200"/>
        </a:p>
      </dsp:txBody>
      <dsp:txXfrm rot="-5400000">
        <a:off x="4188524" y="2136823"/>
        <a:ext cx="7409028" cy="688295"/>
      </dsp:txXfrm>
    </dsp:sp>
    <dsp:sp modelId="{74500A68-5CB8-4B5C-9CA1-D7806FDAA909}">
      <dsp:nvSpPr>
        <dsp:cNvPr id="0" name=""/>
        <dsp:cNvSpPr/>
      </dsp:nvSpPr>
      <dsp:spPr>
        <a:xfrm>
          <a:off x="0" y="2004242"/>
          <a:ext cx="4188523" cy="953457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/>
            <a:t>Options</a:t>
          </a:r>
          <a:endParaRPr lang="en-US" sz="4800" kern="1200"/>
        </a:p>
      </dsp:txBody>
      <dsp:txXfrm>
        <a:off x="46544" y="2050786"/>
        <a:ext cx="4095435" cy="860369"/>
      </dsp:txXfrm>
    </dsp:sp>
    <dsp:sp modelId="{04652961-683D-4B69-91FC-40EBD95DABA4}">
      <dsp:nvSpPr>
        <dsp:cNvPr id="0" name=""/>
        <dsp:cNvSpPr/>
      </dsp:nvSpPr>
      <dsp:spPr>
        <a:xfrm rot="5400000">
          <a:off x="7530272" y="-241030"/>
          <a:ext cx="762765" cy="7446263"/>
        </a:xfrm>
        <a:prstGeom prst="round2SameRect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800" kern="1200"/>
            <a:t>What will you do next?</a:t>
          </a:r>
          <a:endParaRPr lang="en-US" sz="3800" kern="1200"/>
        </a:p>
      </dsp:txBody>
      <dsp:txXfrm rot="-5400000">
        <a:off x="4188524" y="3137953"/>
        <a:ext cx="7409028" cy="688295"/>
      </dsp:txXfrm>
    </dsp:sp>
    <dsp:sp modelId="{7935793F-5AB7-4315-9A63-49A42CBF2A8B}">
      <dsp:nvSpPr>
        <dsp:cNvPr id="0" name=""/>
        <dsp:cNvSpPr/>
      </dsp:nvSpPr>
      <dsp:spPr>
        <a:xfrm>
          <a:off x="0" y="3005372"/>
          <a:ext cx="4188523" cy="953457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/>
            <a:t>Will</a:t>
          </a:r>
          <a:endParaRPr lang="en-US" sz="4800" kern="1200"/>
        </a:p>
      </dsp:txBody>
      <dsp:txXfrm>
        <a:off x="46544" y="3051916"/>
        <a:ext cx="4095435" cy="8603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6A75CD-674E-4232-9E9C-DCB2D4B2B0F9}">
      <dsp:nvSpPr>
        <dsp:cNvPr id="0" name=""/>
        <dsp:cNvSpPr/>
      </dsp:nvSpPr>
      <dsp:spPr>
        <a:xfrm>
          <a:off x="1384693" y="0"/>
          <a:ext cx="3123766" cy="312372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0" kern="1200" dirty="0">
              <a:latin typeface="Arial" panose="020B0604020202020204" pitchFamily="34" charset="0"/>
              <a:cs typeface="Arial" panose="020B0604020202020204" pitchFamily="34" charset="0"/>
            </a:rPr>
            <a:t>Coach’s Confidence 74%</a:t>
          </a:r>
        </a:p>
      </dsp:txBody>
      <dsp:txXfrm>
        <a:off x="1842158" y="457458"/>
        <a:ext cx="2208836" cy="2208805"/>
      </dsp:txXfrm>
    </dsp:sp>
    <dsp:sp modelId="{76260A94-699D-486F-B7BA-19C2F27FEB12}">
      <dsp:nvSpPr>
        <dsp:cNvPr id="0" name=""/>
        <dsp:cNvSpPr/>
      </dsp:nvSpPr>
      <dsp:spPr>
        <a:xfrm>
          <a:off x="2992523" y="2083348"/>
          <a:ext cx="3123766" cy="3123721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0" kern="1200" dirty="0">
              <a:latin typeface="Arial" panose="020B0604020202020204" pitchFamily="34" charset="0"/>
              <a:cs typeface="Arial" panose="020B0604020202020204" pitchFamily="34" charset="0"/>
            </a:rPr>
            <a:t>Personal Compatibility 80%</a:t>
          </a:r>
        </a:p>
      </dsp:txBody>
      <dsp:txXfrm>
        <a:off x="3449988" y="2540806"/>
        <a:ext cx="2208836" cy="2208805"/>
      </dsp:txXfrm>
    </dsp:sp>
    <dsp:sp modelId="{6E0702ED-B656-430A-84FD-0459F1A29C54}">
      <dsp:nvSpPr>
        <dsp:cNvPr id="0" name=""/>
        <dsp:cNvSpPr/>
      </dsp:nvSpPr>
      <dsp:spPr>
        <a:xfrm>
          <a:off x="4598452" y="0"/>
          <a:ext cx="3123766" cy="3123721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0" kern="1200" dirty="0">
              <a:latin typeface="Arial" panose="020B0604020202020204" pitchFamily="34" charset="0"/>
              <a:cs typeface="Arial" panose="020B0604020202020204" pitchFamily="34" charset="0"/>
            </a:rPr>
            <a:t>Personal Rapport 83%</a:t>
          </a:r>
        </a:p>
      </dsp:txBody>
      <dsp:txXfrm>
        <a:off x="5055917" y="457458"/>
        <a:ext cx="2208836" cy="22088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B0360-7179-45B2-B4F3-0551B219BEF9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AD3D4-4390-4A70-B2C2-BAA6B39110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368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ja-JP" altLang="en-US" b="0" i="0" dirty="0">
                <a:solidFill>
                  <a:srgbClr val="374151"/>
                </a:solidFill>
                <a:effectLst/>
                <a:latin typeface="Inter"/>
              </a:rPr>
              <a:t>“聽</a:t>
            </a:r>
            <a:r>
              <a:rPr lang="en-US" altLang="ja-JP" b="0" i="0" dirty="0">
                <a:solidFill>
                  <a:srgbClr val="374151"/>
                </a:solidFill>
                <a:effectLst/>
                <a:latin typeface="Inter"/>
              </a:rPr>
              <a:t>,” </a:t>
            </a:r>
            <a:r>
              <a:rPr lang="en-GB" b="0" i="0" dirty="0">
                <a:solidFill>
                  <a:srgbClr val="374151"/>
                </a:solidFill>
                <a:effectLst/>
                <a:latin typeface="Inter"/>
              </a:rPr>
              <a:t>the Chinese character for “listen,” consists of six components. The six components in “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Inter"/>
              </a:rPr>
              <a:t>聽” </a:t>
            </a:r>
            <a:r>
              <a:rPr lang="en-GB" b="0" i="0" dirty="0">
                <a:solidFill>
                  <a:srgbClr val="374151"/>
                </a:solidFill>
                <a:effectLst/>
                <a:latin typeface="Inter"/>
              </a:rPr>
              <a:t>are: “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Inter"/>
              </a:rPr>
              <a:t>耳” </a:t>
            </a:r>
            <a:r>
              <a:rPr lang="en-US" altLang="ja-JP" b="0" i="0" dirty="0">
                <a:solidFill>
                  <a:srgbClr val="374151"/>
                </a:solidFill>
                <a:effectLst/>
                <a:latin typeface="Inter"/>
              </a:rPr>
              <a:t>(</a:t>
            </a:r>
            <a:r>
              <a:rPr lang="en-GB" b="0" i="0" dirty="0">
                <a:solidFill>
                  <a:srgbClr val="374151"/>
                </a:solidFill>
                <a:effectLst/>
                <a:latin typeface="Inter"/>
              </a:rPr>
              <a:t>ear), “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Inter"/>
              </a:rPr>
              <a:t>王” </a:t>
            </a:r>
            <a:r>
              <a:rPr lang="en-US" altLang="ja-JP" b="0" i="0" dirty="0">
                <a:solidFill>
                  <a:srgbClr val="374151"/>
                </a:solidFill>
                <a:effectLst/>
                <a:latin typeface="Inter"/>
              </a:rPr>
              <a:t>(</a:t>
            </a:r>
            <a:r>
              <a:rPr lang="en-GB" b="0" i="0" dirty="0">
                <a:solidFill>
                  <a:srgbClr val="374151"/>
                </a:solidFill>
                <a:effectLst/>
                <a:latin typeface="Inter"/>
              </a:rPr>
              <a:t>king), “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Inter"/>
              </a:rPr>
              <a:t>十” </a:t>
            </a:r>
            <a:r>
              <a:rPr lang="en-US" altLang="ja-JP" b="0" i="0" dirty="0">
                <a:solidFill>
                  <a:srgbClr val="374151"/>
                </a:solidFill>
                <a:effectLst/>
                <a:latin typeface="Inter"/>
              </a:rPr>
              <a:t>(</a:t>
            </a:r>
            <a:r>
              <a:rPr lang="en-GB" b="0" i="0" dirty="0">
                <a:solidFill>
                  <a:srgbClr val="374151"/>
                </a:solidFill>
                <a:effectLst/>
                <a:latin typeface="Inter"/>
              </a:rPr>
              <a:t>ten), “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Inter"/>
              </a:rPr>
              <a:t>目” </a:t>
            </a:r>
            <a:r>
              <a:rPr lang="en-US" altLang="ja-JP" b="0" i="0" dirty="0">
                <a:solidFill>
                  <a:srgbClr val="374151"/>
                </a:solidFill>
                <a:effectLst/>
                <a:latin typeface="Inter"/>
              </a:rPr>
              <a:t>(</a:t>
            </a:r>
            <a:r>
              <a:rPr lang="en-GB" b="0" i="0" dirty="0">
                <a:solidFill>
                  <a:srgbClr val="374151"/>
                </a:solidFill>
                <a:effectLst/>
                <a:latin typeface="Inter"/>
              </a:rPr>
              <a:t>eye), “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Inter"/>
              </a:rPr>
              <a:t>一” </a:t>
            </a:r>
            <a:r>
              <a:rPr lang="en-US" altLang="ja-JP" b="0" i="0" dirty="0">
                <a:solidFill>
                  <a:srgbClr val="374151"/>
                </a:solidFill>
                <a:effectLst/>
                <a:latin typeface="Inter"/>
              </a:rPr>
              <a:t>(</a:t>
            </a:r>
            <a:r>
              <a:rPr lang="en-GB" b="0" i="0" dirty="0">
                <a:solidFill>
                  <a:srgbClr val="374151"/>
                </a:solidFill>
                <a:effectLst/>
                <a:latin typeface="Inter"/>
              </a:rPr>
              <a:t>one), and “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Inter"/>
              </a:rPr>
              <a:t>心” </a:t>
            </a:r>
            <a:r>
              <a:rPr lang="en-US" altLang="ja-JP" b="0" i="0" dirty="0">
                <a:solidFill>
                  <a:srgbClr val="374151"/>
                </a:solidFill>
                <a:effectLst/>
                <a:latin typeface="Inter"/>
              </a:rPr>
              <a:t>(</a:t>
            </a:r>
            <a:r>
              <a:rPr lang="en-GB" b="0" i="0" dirty="0">
                <a:solidFill>
                  <a:srgbClr val="374151"/>
                </a:solidFill>
                <a:effectLst/>
                <a:latin typeface="Inter"/>
              </a:rPr>
              <a:t>heart).</a:t>
            </a:r>
          </a:p>
          <a:p>
            <a:pPr algn="l"/>
            <a:r>
              <a:rPr lang="en-GB" b="0" i="0" dirty="0">
                <a:solidFill>
                  <a:srgbClr val="374151"/>
                </a:solidFill>
                <a:effectLst/>
                <a:latin typeface="Inter"/>
              </a:rPr>
              <a:t>You can interpret these six components as follows:</a:t>
            </a:r>
          </a:p>
          <a:p>
            <a:pPr algn="l"/>
            <a:r>
              <a:rPr lang="en-GB" b="0" i="0" dirty="0">
                <a:solidFill>
                  <a:srgbClr val="374151"/>
                </a:solidFill>
                <a:effectLst/>
                <a:latin typeface="Inter"/>
              </a:rPr>
              <a:t>When you listen,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374151"/>
                </a:solidFill>
                <a:effectLst/>
                <a:latin typeface="Inter"/>
              </a:rPr>
              <a:t>you use an </a:t>
            </a:r>
            <a:r>
              <a:rPr lang="en-GB" b="1" i="0" dirty="0">
                <a:solidFill>
                  <a:srgbClr val="374151"/>
                </a:solidFill>
                <a:effectLst/>
                <a:latin typeface="Inter"/>
              </a:rPr>
              <a:t>ear</a:t>
            </a:r>
            <a:r>
              <a:rPr lang="en-GB" b="0" i="0" dirty="0">
                <a:solidFill>
                  <a:srgbClr val="374151"/>
                </a:solidFill>
                <a:effectLst/>
                <a:latin typeface="Inter"/>
              </a:rPr>
              <a:t> to hear 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374151"/>
                </a:solidFill>
                <a:effectLst/>
                <a:latin typeface="Inter"/>
              </a:rPr>
              <a:t>while treating the other like a </a:t>
            </a:r>
            <a:r>
              <a:rPr lang="en-GB" b="1" i="0" dirty="0">
                <a:solidFill>
                  <a:srgbClr val="374151"/>
                </a:solidFill>
                <a:effectLst/>
                <a:latin typeface="Inter"/>
              </a:rPr>
              <a:t>king</a:t>
            </a:r>
            <a:r>
              <a:rPr lang="en-GB" b="0" i="0" dirty="0">
                <a:solidFill>
                  <a:srgbClr val="374151"/>
                </a:solidFill>
                <a:effectLst/>
                <a:latin typeface="Inter"/>
              </a:rPr>
              <a:t> (or while using a </a:t>
            </a:r>
            <a:r>
              <a:rPr lang="en-GB" b="1" i="0" dirty="0">
                <a:solidFill>
                  <a:srgbClr val="374151"/>
                </a:solidFill>
                <a:effectLst/>
                <a:latin typeface="Inter"/>
              </a:rPr>
              <a:t>kingly</a:t>
            </a:r>
            <a:r>
              <a:rPr lang="en-GB" b="0" i="0" dirty="0">
                <a:solidFill>
                  <a:srgbClr val="374151"/>
                </a:solidFill>
                <a:effectLst/>
                <a:latin typeface="Inter"/>
              </a:rPr>
              <a:t> mind to listen)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374151"/>
                </a:solidFill>
                <a:effectLst/>
                <a:latin typeface="Inter"/>
              </a:rPr>
              <a:t>with the focus of </a:t>
            </a:r>
            <a:r>
              <a:rPr lang="en-GB" b="1" i="0" dirty="0">
                <a:solidFill>
                  <a:srgbClr val="374151"/>
                </a:solidFill>
                <a:effectLst/>
                <a:latin typeface="Inter"/>
              </a:rPr>
              <a:t>ten</a:t>
            </a:r>
            <a:endParaRPr lang="en-GB" b="0" i="0" dirty="0">
              <a:solidFill>
                <a:srgbClr val="374151"/>
              </a:solidFill>
              <a:effectLst/>
              <a:latin typeface="Inter"/>
            </a:endParaRPr>
          </a:p>
          <a:p>
            <a:pPr algn="l">
              <a:buFont typeface="+mj-lt"/>
              <a:buAutoNum type="arabicPeriod"/>
            </a:pPr>
            <a:r>
              <a:rPr lang="en-GB" b="1" i="0" dirty="0">
                <a:solidFill>
                  <a:srgbClr val="374151"/>
                </a:solidFill>
                <a:effectLst/>
                <a:latin typeface="Inter"/>
              </a:rPr>
              <a:t>eyes</a:t>
            </a:r>
            <a:endParaRPr lang="en-GB" b="0" i="0" dirty="0">
              <a:solidFill>
                <a:srgbClr val="374151"/>
              </a:solidFill>
              <a:effectLst/>
              <a:latin typeface="Inter"/>
            </a:endParaRP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374151"/>
                </a:solidFill>
                <a:effectLst/>
                <a:latin typeface="Inter"/>
              </a:rPr>
              <a:t>and the feeling of </a:t>
            </a:r>
            <a:r>
              <a:rPr lang="en-GB" b="1" i="0" dirty="0">
                <a:solidFill>
                  <a:srgbClr val="374151"/>
                </a:solidFill>
                <a:effectLst/>
                <a:latin typeface="Inter"/>
              </a:rPr>
              <a:t>one</a:t>
            </a:r>
            <a:r>
              <a:rPr lang="en-GB" b="0" i="0" dirty="0">
                <a:solidFill>
                  <a:srgbClr val="374151"/>
                </a:solidFill>
                <a:effectLst/>
                <a:latin typeface="Inter"/>
              </a:rPr>
              <a:t> united</a:t>
            </a:r>
          </a:p>
          <a:p>
            <a:pPr algn="l">
              <a:buFont typeface="+mj-lt"/>
              <a:buAutoNum type="arabicPeriod"/>
            </a:pPr>
            <a:r>
              <a:rPr lang="en-GB" b="1" i="0" dirty="0">
                <a:solidFill>
                  <a:srgbClr val="374151"/>
                </a:solidFill>
                <a:effectLst/>
                <a:latin typeface="Inter"/>
              </a:rPr>
              <a:t>heart.</a:t>
            </a:r>
            <a:endParaRPr lang="en-GB" b="0" i="0" dirty="0">
              <a:solidFill>
                <a:srgbClr val="374151"/>
              </a:solidFill>
              <a:effectLst/>
              <a:latin typeface="Int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AD3D4-4390-4A70-B2C2-BAA6B391104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29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https://www.ipeccoaching.com/hubfs/What%20is%20Coaching%20-%20iPEC%20Coach%20Training.pdf pg.10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AD3D4-4390-4A70-B2C2-BAA6B391104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074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When selecting a coach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AD3D4-4390-4A70-B2C2-BAA6B391104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70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5AF7C7-3211-9B7C-3471-9495325D9EE2}"/>
              </a:ext>
            </a:extLst>
          </p:cNvPr>
          <p:cNvSpPr/>
          <p:nvPr userDrawn="1"/>
        </p:nvSpPr>
        <p:spPr>
          <a:xfrm>
            <a:off x="0" y="1051685"/>
            <a:ext cx="12192000" cy="2586037"/>
          </a:xfrm>
          <a:prstGeom prst="rect">
            <a:avLst/>
          </a:prstGeom>
          <a:solidFill>
            <a:srgbClr val="00A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28D6C8-B3B9-84DA-9004-16EACFF72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782" y="1041746"/>
            <a:ext cx="9144000" cy="2387600"/>
          </a:xfrm>
          <a:ln>
            <a:noFill/>
          </a:ln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6F22B-FF3D-A996-F6D2-4EA65654F3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782" y="3830639"/>
            <a:ext cx="9144000" cy="1138926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003087"/>
                </a:solidFill>
                <a:latin typeface="Bahnschrift Semi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54ED3E-1112-7EF0-632C-D419078A06D4}"/>
              </a:ext>
            </a:extLst>
          </p:cNvPr>
          <p:cNvSpPr/>
          <p:nvPr userDrawn="1"/>
        </p:nvSpPr>
        <p:spPr>
          <a:xfrm>
            <a:off x="318052" y="695739"/>
            <a:ext cx="11559209" cy="4651514"/>
          </a:xfrm>
          <a:custGeom>
            <a:avLst/>
            <a:gdLst>
              <a:gd name="connsiteX0" fmla="*/ 0 w 11559209"/>
              <a:gd name="connsiteY0" fmla="*/ 0 h 4651514"/>
              <a:gd name="connsiteX1" fmla="*/ 564361 w 11559209"/>
              <a:gd name="connsiteY1" fmla="*/ 0 h 4651514"/>
              <a:gd name="connsiteX2" fmla="*/ 1359907 w 11559209"/>
              <a:gd name="connsiteY2" fmla="*/ 0 h 4651514"/>
              <a:gd name="connsiteX3" fmla="*/ 1924268 w 11559209"/>
              <a:gd name="connsiteY3" fmla="*/ 0 h 4651514"/>
              <a:gd name="connsiteX4" fmla="*/ 2604222 w 11559209"/>
              <a:gd name="connsiteY4" fmla="*/ 0 h 4651514"/>
              <a:gd name="connsiteX5" fmla="*/ 2937399 w 11559209"/>
              <a:gd name="connsiteY5" fmla="*/ 0 h 4651514"/>
              <a:gd name="connsiteX6" fmla="*/ 3617352 w 11559209"/>
              <a:gd name="connsiteY6" fmla="*/ 0 h 4651514"/>
              <a:gd name="connsiteX7" fmla="*/ 4412898 w 11559209"/>
              <a:gd name="connsiteY7" fmla="*/ 0 h 4651514"/>
              <a:gd name="connsiteX8" fmla="*/ 4861667 w 11559209"/>
              <a:gd name="connsiteY8" fmla="*/ 0 h 4651514"/>
              <a:gd name="connsiteX9" fmla="*/ 5772805 w 11559209"/>
              <a:gd name="connsiteY9" fmla="*/ 0 h 4651514"/>
              <a:gd name="connsiteX10" fmla="*/ 6568351 w 11559209"/>
              <a:gd name="connsiteY10" fmla="*/ 0 h 4651514"/>
              <a:gd name="connsiteX11" fmla="*/ 7363896 w 11559209"/>
              <a:gd name="connsiteY11" fmla="*/ 0 h 4651514"/>
              <a:gd name="connsiteX12" fmla="*/ 7697073 w 11559209"/>
              <a:gd name="connsiteY12" fmla="*/ 0 h 4651514"/>
              <a:gd name="connsiteX13" fmla="*/ 8608211 w 11559209"/>
              <a:gd name="connsiteY13" fmla="*/ 0 h 4651514"/>
              <a:gd name="connsiteX14" fmla="*/ 9403756 w 11559209"/>
              <a:gd name="connsiteY14" fmla="*/ 0 h 4651514"/>
              <a:gd name="connsiteX15" fmla="*/ 10314894 w 11559209"/>
              <a:gd name="connsiteY15" fmla="*/ 0 h 4651514"/>
              <a:gd name="connsiteX16" fmla="*/ 10648071 w 11559209"/>
              <a:gd name="connsiteY16" fmla="*/ 0 h 4651514"/>
              <a:gd name="connsiteX17" fmla="*/ 11559209 w 11559209"/>
              <a:gd name="connsiteY17" fmla="*/ 0 h 4651514"/>
              <a:gd name="connsiteX18" fmla="*/ 11559209 w 11559209"/>
              <a:gd name="connsiteY18" fmla="*/ 711017 h 4651514"/>
              <a:gd name="connsiteX19" fmla="*/ 11559209 w 11559209"/>
              <a:gd name="connsiteY19" fmla="*/ 1422034 h 4651514"/>
              <a:gd name="connsiteX20" fmla="*/ 11559209 w 11559209"/>
              <a:gd name="connsiteY20" fmla="*/ 1993506 h 4651514"/>
              <a:gd name="connsiteX21" fmla="*/ 11559209 w 11559209"/>
              <a:gd name="connsiteY21" fmla="*/ 2751038 h 4651514"/>
              <a:gd name="connsiteX22" fmla="*/ 11559209 w 11559209"/>
              <a:gd name="connsiteY22" fmla="*/ 3369025 h 4651514"/>
              <a:gd name="connsiteX23" fmla="*/ 11559209 w 11559209"/>
              <a:gd name="connsiteY23" fmla="*/ 4080042 h 4651514"/>
              <a:gd name="connsiteX24" fmla="*/ 11559209 w 11559209"/>
              <a:gd name="connsiteY24" fmla="*/ 4651514 h 4651514"/>
              <a:gd name="connsiteX25" fmla="*/ 10648071 w 11559209"/>
              <a:gd name="connsiteY25" fmla="*/ 4651514 h 4651514"/>
              <a:gd name="connsiteX26" fmla="*/ 10083710 w 11559209"/>
              <a:gd name="connsiteY26" fmla="*/ 4651514 h 4651514"/>
              <a:gd name="connsiteX27" fmla="*/ 9750533 w 11559209"/>
              <a:gd name="connsiteY27" fmla="*/ 4651514 h 4651514"/>
              <a:gd name="connsiteX28" fmla="*/ 9301763 w 11559209"/>
              <a:gd name="connsiteY28" fmla="*/ 4651514 h 4651514"/>
              <a:gd name="connsiteX29" fmla="*/ 8968586 w 11559209"/>
              <a:gd name="connsiteY29" fmla="*/ 4651514 h 4651514"/>
              <a:gd name="connsiteX30" fmla="*/ 8519817 w 11559209"/>
              <a:gd name="connsiteY30" fmla="*/ 4651514 h 4651514"/>
              <a:gd name="connsiteX31" fmla="*/ 7955456 w 11559209"/>
              <a:gd name="connsiteY31" fmla="*/ 4651514 h 4651514"/>
              <a:gd name="connsiteX32" fmla="*/ 7622278 w 11559209"/>
              <a:gd name="connsiteY32" fmla="*/ 4651514 h 4651514"/>
              <a:gd name="connsiteX33" fmla="*/ 7289101 w 11559209"/>
              <a:gd name="connsiteY33" fmla="*/ 4651514 h 4651514"/>
              <a:gd name="connsiteX34" fmla="*/ 6724740 w 11559209"/>
              <a:gd name="connsiteY34" fmla="*/ 4651514 h 4651514"/>
              <a:gd name="connsiteX35" fmla="*/ 6391563 w 11559209"/>
              <a:gd name="connsiteY35" fmla="*/ 4651514 h 4651514"/>
              <a:gd name="connsiteX36" fmla="*/ 5480425 w 11559209"/>
              <a:gd name="connsiteY36" fmla="*/ 4651514 h 4651514"/>
              <a:gd name="connsiteX37" fmla="*/ 4569287 w 11559209"/>
              <a:gd name="connsiteY37" fmla="*/ 4651514 h 4651514"/>
              <a:gd name="connsiteX38" fmla="*/ 3658150 w 11559209"/>
              <a:gd name="connsiteY38" fmla="*/ 4651514 h 4651514"/>
              <a:gd name="connsiteX39" fmla="*/ 2978196 w 11559209"/>
              <a:gd name="connsiteY39" fmla="*/ 4651514 h 4651514"/>
              <a:gd name="connsiteX40" fmla="*/ 2298243 w 11559209"/>
              <a:gd name="connsiteY40" fmla="*/ 4651514 h 4651514"/>
              <a:gd name="connsiteX41" fmla="*/ 1387105 w 11559209"/>
              <a:gd name="connsiteY41" fmla="*/ 4651514 h 4651514"/>
              <a:gd name="connsiteX42" fmla="*/ 591560 w 11559209"/>
              <a:gd name="connsiteY42" fmla="*/ 4651514 h 4651514"/>
              <a:gd name="connsiteX43" fmla="*/ 0 w 11559209"/>
              <a:gd name="connsiteY43" fmla="*/ 4651514 h 4651514"/>
              <a:gd name="connsiteX44" fmla="*/ 0 w 11559209"/>
              <a:gd name="connsiteY44" fmla="*/ 4080042 h 4651514"/>
              <a:gd name="connsiteX45" fmla="*/ 0 w 11559209"/>
              <a:gd name="connsiteY45" fmla="*/ 3462055 h 4651514"/>
              <a:gd name="connsiteX46" fmla="*/ 0 w 11559209"/>
              <a:gd name="connsiteY46" fmla="*/ 2751038 h 4651514"/>
              <a:gd name="connsiteX47" fmla="*/ 0 w 11559209"/>
              <a:gd name="connsiteY47" fmla="*/ 2133051 h 4651514"/>
              <a:gd name="connsiteX48" fmla="*/ 0 w 11559209"/>
              <a:gd name="connsiteY48" fmla="*/ 1468549 h 4651514"/>
              <a:gd name="connsiteX49" fmla="*/ 0 w 11559209"/>
              <a:gd name="connsiteY49" fmla="*/ 943593 h 4651514"/>
              <a:gd name="connsiteX50" fmla="*/ 0 w 11559209"/>
              <a:gd name="connsiteY50" fmla="*/ 0 h 465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559209" h="4651514" extrusionOk="0">
                <a:moveTo>
                  <a:pt x="0" y="0"/>
                </a:moveTo>
                <a:cubicBezTo>
                  <a:pt x="176067" y="-14082"/>
                  <a:pt x="389568" y="-2857"/>
                  <a:pt x="564361" y="0"/>
                </a:cubicBezTo>
                <a:cubicBezTo>
                  <a:pt x="739154" y="2857"/>
                  <a:pt x="1093638" y="12950"/>
                  <a:pt x="1359907" y="0"/>
                </a:cubicBezTo>
                <a:cubicBezTo>
                  <a:pt x="1626176" y="-12950"/>
                  <a:pt x="1799173" y="-10617"/>
                  <a:pt x="1924268" y="0"/>
                </a:cubicBezTo>
                <a:cubicBezTo>
                  <a:pt x="2049363" y="10617"/>
                  <a:pt x="2320741" y="-15636"/>
                  <a:pt x="2604222" y="0"/>
                </a:cubicBezTo>
                <a:cubicBezTo>
                  <a:pt x="2887703" y="15636"/>
                  <a:pt x="2865338" y="14412"/>
                  <a:pt x="2937399" y="0"/>
                </a:cubicBezTo>
                <a:cubicBezTo>
                  <a:pt x="3009460" y="-14412"/>
                  <a:pt x="3371540" y="-19773"/>
                  <a:pt x="3617352" y="0"/>
                </a:cubicBezTo>
                <a:cubicBezTo>
                  <a:pt x="3863164" y="19773"/>
                  <a:pt x="4193519" y="7845"/>
                  <a:pt x="4412898" y="0"/>
                </a:cubicBezTo>
                <a:cubicBezTo>
                  <a:pt x="4632277" y="-7845"/>
                  <a:pt x="4733085" y="15727"/>
                  <a:pt x="4861667" y="0"/>
                </a:cubicBezTo>
                <a:cubicBezTo>
                  <a:pt x="4990249" y="-15727"/>
                  <a:pt x="5448598" y="19271"/>
                  <a:pt x="5772805" y="0"/>
                </a:cubicBezTo>
                <a:cubicBezTo>
                  <a:pt x="6097012" y="-19271"/>
                  <a:pt x="6312130" y="6615"/>
                  <a:pt x="6568351" y="0"/>
                </a:cubicBezTo>
                <a:cubicBezTo>
                  <a:pt x="6824572" y="-6615"/>
                  <a:pt x="7072031" y="-5641"/>
                  <a:pt x="7363896" y="0"/>
                </a:cubicBezTo>
                <a:cubicBezTo>
                  <a:pt x="7655761" y="5641"/>
                  <a:pt x="7584544" y="2563"/>
                  <a:pt x="7697073" y="0"/>
                </a:cubicBezTo>
                <a:cubicBezTo>
                  <a:pt x="7809602" y="-2563"/>
                  <a:pt x="8307510" y="-3893"/>
                  <a:pt x="8608211" y="0"/>
                </a:cubicBezTo>
                <a:cubicBezTo>
                  <a:pt x="8908912" y="3893"/>
                  <a:pt x="9044600" y="-32338"/>
                  <a:pt x="9403756" y="0"/>
                </a:cubicBezTo>
                <a:cubicBezTo>
                  <a:pt x="9762913" y="32338"/>
                  <a:pt x="9876112" y="37538"/>
                  <a:pt x="10314894" y="0"/>
                </a:cubicBezTo>
                <a:cubicBezTo>
                  <a:pt x="10753676" y="-37538"/>
                  <a:pt x="10565141" y="-3918"/>
                  <a:pt x="10648071" y="0"/>
                </a:cubicBezTo>
                <a:cubicBezTo>
                  <a:pt x="10731001" y="3918"/>
                  <a:pt x="11255419" y="34899"/>
                  <a:pt x="11559209" y="0"/>
                </a:cubicBezTo>
                <a:cubicBezTo>
                  <a:pt x="11555651" y="194725"/>
                  <a:pt x="11561394" y="454351"/>
                  <a:pt x="11559209" y="711017"/>
                </a:cubicBezTo>
                <a:cubicBezTo>
                  <a:pt x="11557024" y="967683"/>
                  <a:pt x="11586122" y="1226439"/>
                  <a:pt x="11559209" y="1422034"/>
                </a:cubicBezTo>
                <a:cubicBezTo>
                  <a:pt x="11532296" y="1617629"/>
                  <a:pt x="11533210" y="1741907"/>
                  <a:pt x="11559209" y="1993506"/>
                </a:cubicBezTo>
                <a:cubicBezTo>
                  <a:pt x="11585208" y="2245105"/>
                  <a:pt x="11562127" y="2438910"/>
                  <a:pt x="11559209" y="2751038"/>
                </a:cubicBezTo>
                <a:cubicBezTo>
                  <a:pt x="11556291" y="3063166"/>
                  <a:pt x="11573039" y="3202362"/>
                  <a:pt x="11559209" y="3369025"/>
                </a:cubicBezTo>
                <a:cubicBezTo>
                  <a:pt x="11545379" y="3535688"/>
                  <a:pt x="11535791" y="3869709"/>
                  <a:pt x="11559209" y="4080042"/>
                </a:cubicBezTo>
                <a:cubicBezTo>
                  <a:pt x="11582627" y="4290375"/>
                  <a:pt x="11572199" y="4516422"/>
                  <a:pt x="11559209" y="4651514"/>
                </a:cubicBezTo>
                <a:cubicBezTo>
                  <a:pt x="11123892" y="4687022"/>
                  <a:pt x="10993777" y="4663248"/>
                  <a:pt x="10648071" y="4651514"/>
                </a:cubicBezTo>
                <a:cubicBezTo>
                  <a:pt x="10302365" y="4639780"/>
                  <a:pt x="10297514" y="4662453"/>
                  <a:pt x="10083710" y="4651514"/>
                </a:cubicBezTo>
                <a:cubicBezTo>
                  <a:pt x="9869906" y="4640575"/>
                  <a:pt x="9826652" y="4658897"/>
                  <a:pt x="9750533" y="4651514"/>
                </a:cubicBezTo>
                <a:cubicBezTo>
                  <a:pt x="9674414" y="4644131"/>
                  <a:pt x="9439905" y="4670693"/>
                  <a:pt x="9301763" y="4651514"/>
                </a:cubicBezTo>
                <a:cubicBezTo>
                  <a:pt x="9163621" y="4632336"/>
                  <a:pt x="9111608" y="4656776"/>
                  <a:pt x="8968586" y="4651514"/>
                </a:cubicBezTo>
                <a:cubicBezTo>
                  <a:pt x="8825564" y="4646252"/>
                  <a:pt x="8726895" y="4650049"/>
                  <a:pt x="8519817" y="4651514"/>
                </a:cubicBezTo>
                <a:cubicBezTo>
                  <a:pt x="8312739" y="4652979"/>
                  <a:pt x="8130753" y="4660081"/>
                  <a:pt x="7955456" y="4651514"/>
                </a:cubicBezTo>
                <a:cubicBezTo>
                  <a:pt x="7780159" y="4642947"/>
                  <a:pt x="7784802" y="4650355"/>
                  <a:pt x="7622278" y="4651514"/>
                </a:cubicBezTo>
                <a:cubicBezTo>
                  <a:pt x="7459754" y="4652673"/>
                  <a:pt x="7444594" y="4653309"/>
                  <a:pt x="7289101" y="4651514"/>
                </a:cubicBezTo>
                <a:cubicBezTo>
                  <a:pt x="7133608" y="4649719"/>
                  <a:pt x="6961728" y="4636950"/>
                  <a:pt x="6724740" y="4651514"/>
                </a:cubicBezTo>
                <a:cubicBezTo>
                  <a:pt x="6487752" y="4666078"/>
                  <a:pt x="6461949" y="4647078"/>
                  <a:pt x="6391563" y="4651514"/>
                </a:cubicBezTo>
                <a:cubicBezTo>
                  <a:pt x="6321177" y="4655950"/>
                  <a:pt x="5931309" y="4620059"/>
                  <a:pt x="5480425" y="4651514"/>
                </a:cubicBezTo>
                <a:cubicBezTo>
                  <a:pt x="5029541" y="4682969"/>
                  <a:pt x="4788400" y="4646500"/>
                  <a:pt x="4569287" y="4651514"/>
                </a:cubicBezTo>
                <a:cubicBezTo>
                  <a:pt x="4350174" y="4656528"/>
                  <a:pt x="3883088" y="4655200"/>
                  <a:pt x="3658150" y="4651514"/>
                </a:cubicBezTo>
                <a:cubicBezTo>
                  <a:pt x="3433212" y="4647828"/>
                  <a:pt x="3173560" y="4630763"/>
                  <a:pt x="2978196" y="4651514"/>
                </a:cubicBezTo>
                <a:cubicBezTo>
                  <a:pt x="2782832" y="4672265"/>
                  <a:pt x="2503970" y="4639302"/>
                  <a:pt x="2298243" y="4651514"/>
                </a:cubicBezTo>
                <a:cubicBezTo>
                  <a:pt x="2092516" y="4663726"/>
                  <a:pt x="1753549" y="4660118"/>
                  <a:pt x="1387105" y="4651514"/>
                </a:cubicBezTo>
                <a:cubicBezTo>
                  <a:pt x="1020661" y="4642910"/>
                  <a:pt x="811769" y="4659951"/>
                  <a:pt x="591560" y="4651514"/>
                </a:cubicBezTo>
                <a:cubicBezTo>
                  <a:pt x="371352" y="4643077"/>
                  <a:pt x="176676" y="4649459"/>
                  <a:pt x="0" y="4651514"/>
                </a:cubicBezTo>
                <a:cubicBezTo>
                  <a:pt x="-5079" y="4412159"/>
                  <a:pt x="-1709" y="4282887"/>
                  <a:pt x="0" y="4080042"/>
                </a:cubicBezTo>
                <a:cubicBezTo>
                  <a:pt x="1709" y="3877197"/>
                  <a:pt x="12810" y="3620521"/>
                  <a:pt x="0" y="3462055"/>
                </a:cubicBezTo>
                <a:cubicBezTo>
                  <a:pt x="-12810" y="3303589"/>
                  <a:pt x="-7497" y="3019881"/>
                  <a:pt x="0" y="2751038"/>
                </a:cubicBezTo>
                <a:cubicBezTo>
                  <a:pt x="7497" y="2482195"/>
                  <a:pt x="6203" y="2411719"/>
                  <a:pt x="0" y="2133051"/>
                </a:cubicBezTo>
                <a:cubicBezTo>
                  <a:pt x="-6203" y="1854383"/>
                  <a:pt x="-13617" y="1622515"/>
                  <a:pt x="0" y="1468549"/>
                </a:cubicBezTo>
                <a:cubicBezTo>
                  <a:pt x="13617" y="1314583"/>
                  <a:pt x="-19068" y="1142887"/>
                  <a:pt x="0" y="943593"/>
                </a:cubicBezTo>
                <a:cubicBezTo>
                  <a:pt x="19068" y="744299"/>
                  <a:pt x="-41958" y="305873"/>
                  <a:pt x="0" y="0"/>
                </a:cubicBezTo>
                <a:close/>
              </a:path>
            </a:pathLst>
          </a:custGeom>
          <a:noFill/>
          <a:ln w="57150">
            <a:solidFill>
              <a:srgbClr val="F0C230"/>
            </a:solidFill>
            <a:extLst>
              <a:ext uri="{C807C97D-BFC1-408E-A445-0C87EB9F89A2}">
                <ask:lineSketchStyleProps xmlns:ask="http://schemas.microsoft.com/office/drawing/2018/sketchyshapes" sd="10579455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029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EB953-D9BA-C277-0CA9-8E2935A47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B038C-80A4-C8D4-B8AB-D596169F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89E2-2043-447A-9F6B-5EDF3FA6E4A0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B0E6F-BE58-1DED-0071-4A511B2F0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DD931-F3C1-1B89-513E-7C3D3687A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C3DA-C119-4203-8CF5-D4C8AC273A6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342404-26B0-3CE4-DF5B-80582E412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1" y="218660"/>
            <a:ext cx="11635408" cy="1213610"/>
          </a:xfrm>
        </p:spPr>
        <p:txBody>
          <a:bodyPr/>
          <a:lstStyle>
            <a:lvl1pPr>
              <a:defRPr>
                <a:solidFill>
                  <a:srgbClr val="00308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6151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D94F5F-235F-21F6-4B10-AB573C0B35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35307"/>
            <a:ext cx="2628900" cy="5200789"/>
          </a:xfrm>
          <a:ln>
            <a:noFill/>
          </a:ln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B52152-C496-08CC-76C5-D589C4F0B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35307"/>
            <a:ext cx="7734300" cy="52306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18ACF-BC40-55E5-5D69-82131B5C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89E2-2043-447A-9F6B-5EDF3FA6E4A0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07E3-5419-F95B-1A0E-87DDC6620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B6D83-4000-4C6F-91E6-1519006F5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C3DA-C119-4203-8CF5-D4C8AC273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401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E76E3-7568-3FB1-CA21-D98B64316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1" y="218660"/>
            <a:ext cx="11635408" cy="1213610"/>
          </a:xfrm>
        </p:spPr>
        <p:txBody>
          <a:bodyPr/>
          <a:lstStyle>
            <a:lvl1pPr>
              <a:defRPr>
                <a:solidFill>
                  <a:srgbClr val="00308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FC0A4-76EC-975E-0FC0-3D6D889B4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731" y="1665287"/>
            <a:ext cx="11635408" cy="39602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F5E76-82A0-894D-8046-BAB212EFC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89E2-2043-447A-9F6B-5EDF3FA6E4A0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D8981-586C-9450-1AA9-DB9ECC9CF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4CD2A-8497-7993-0CF2-2CA33BB8A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C3DA-C119-4203-8CF5-D4C8AC273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236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8D295-C855-242D-61DD-75C1DFD4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7626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DB0E8-AC83-971D-D9E0-07BEE5AA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1421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FE01E-BD69-E594-6AE9-EAC34DC51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89E2-2043-447A-9F6B-5EDF3FA6E4A0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59432-7693-7A40-88EC-35CF7A717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34AB0-6351-8817-CD92-5FC32DA6F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C3DA-C119-4203-8CF5-D4C8AC273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182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3B21C-671D-1424-0A3F-1C2BE16F9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1541532"/>
            <a:ext cx="5552662" cy="40939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5FD050-EE55-4594-EBAA-589EBB909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4840" y="1541532"/>
            <a:ext cx="5552662" cy="40939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0F1E5-2CA6-637D-5CAE-EAFF0A315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89E2-2043-447A-9F6B-5EDF3FA6E4A0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D4990-56F3-ABDB-D584-497133B78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BCB44-37E7-4CF3-34FC-91E9CE64D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C3DA-C119-4203-8CF5-D4C8AC273A6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9F0FAD4-FB44-E48B-2B1F-E83FA2C4A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1" y="218660"/>
            <a:ext cx="11635408" cy="1213610"/>
          </a:xfrm>
        </p:spPr>
        <p:txBody>
          <a:bodyPr/>
          <a:lstStyle>
            <a:lvl1pPr>
              <a:defRPr>
                <a:solidFill>
                  <a:srgbClr val="00308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386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327BD-2A02-29C2-2F7A-A23B41118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954" y="1497805"/>
            <a:ext cx="5657090" cy="7343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7AB703-31F9-30C5-1D1D-FA4AB8382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2954" y="2321717"/>
            <a:ext cx="5657090" cy="32839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3D908-7783-54D1-7B2A-0206A6567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1957" y="1497805"/>
            <a:ext cx="56570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674376-6956-5178-A69B-E4AEC733B7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1957" y="2321717"/>
            <a:ext cx="5657090" cy="32839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BDEAEE-30CD-E1D7-EA0B-296668A6F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89E2-2043-447A-9F6B-5EDF3FA6E4A0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1EC6E9-9FBD-F4F3-B9DB-D82A77BF8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08D36A-8853-60E7-1E3F-0B254A835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C3DA-C119-4203-8CF5-D4C8AC273A62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A961D6-06C7-B90E-5450-6773EDA28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1" y="218660"/>
            <a:ext cx="11635408" cy="1213610"/>
          </a:xfrm>
        </p:spPr>
        <p:txBody>
          <a:bodyPr/>
          <a:lstStyle>
            <a:lvl1pPr>
              <a:defRPr>
                <a:solidFill>
                  <a:srgbClr val="00308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0212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E9BA29-E078-E11D-2761-0816B0F40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89E2-2043-447A-9F6B-5EDF3FA6E4A0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6C3333-2293-D0BE-567E-8744DA2FD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BF52C8-35BC-7BA4-9386-48326DC0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C3DA-C119-4203-8CF5-D4C8AC273A62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217DA1-806E-629D-7A8B-2B3855707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1" y="218660"/>
            <a:ext cx="11635408" cy="1213610"/>
          </a:xfrm>
        </p:spPr>
        <p:txBody>
          <a:bodyPr/>
          <a:lstStyle>
            <a:lvl1pPr>
              <a:defRPr>
                <a:solidFill>
                  <a:srgbClr val="00308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0077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A92127-B5C8-7E37-4305-A39E439D5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89E2-2043-447A-9F6B-5EDF3FA6E4A0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9D703F-F30F-9B98-B77B-6088CF1EC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C0972-B0FB-DD7C-BC5A-B7DA6DDE8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C3DA-C119-4203-8CF5-D4C8AC273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583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94C9D-7BE5-C634-5540-23E28D04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B27ED-4506-B099-2BD9-459E100DC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0"/>
            <a:ext cx="6172200" cy="50888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45487-546B-3CF2-7F00-15540F9EA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4886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6FC33-136A-FCF9-B4FB-799A0D574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89E2-2043-447A-9F6B-5EDF3FA6E4A0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FC4008-71CB-EEAA-4036-CF2C4BE32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5B605-34F3-17EE-A118-A1CA8F734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C3DA-C119-4203-8CF5-D4C8AC273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844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583A8-F7BA-165A-4629-3D07C922D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0FBF54-96F0-278C-3FE3-D88A90DB4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457200"/>
            <a:ext cx="6172200" cy="5029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DF612-9929-36B0-9F23-9B4B42B24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429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BE15BB-212A-5A86-731E-A3089C7AC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89E2-2043-447A-9F6B-5EDF3FA6E4A0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FFE4E-C652-F335-1AA8-1137073BC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190E0-8773-7E19-724A-EE3D31FFC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C3DA-C119-4203-8CF5-D4C8AC273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02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F0AD46-232F-3639-C5E0-941167FEF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48" y="240310"/>
            <a:ext cx="11456503" cy="1159221"/>
          </a:xfrm>
          <a:custGeom>
            <a:avLst/>
            <a:gdLst>
              <a:gd name="connsiteX0" fmla="*/ 0 w 11456503"/>
              <a:gd name="connsiteY0" fmla="*/ 0 h 1159221"/>
              <a:gd name="connsiteX1" fmla="*/ 559347 w 11456503"/>
              <a:gd name="connsiteY1" fmla="*/ 0 h 1159221"/>
              <a:gd name="connsiteX2" fmla="*/ 1004129 w 11456503"/>
              <a:gd name="connsiteY2" fmla="*/ 0 h 1159221"/>
              <a:gd name="connsiteX3" fmla="*/ 1792606 w 11456503"/>
              <a:gd name="connsiteY3" fmla="*/ 0 h 1159221"/>
              <a:gd name="connsiteX4" fmla="*/ 2351953 w 11456503"/>
              <a:gd name="connsiteY4" fmla="*/ 0 h 1159221"/>
              <a:gd name="connsiteX5" fmla="*/ 3025865 w 11456503"/>
              <a:gd name="connsiteY5" fmla="*/ 0 h 1159221"/>
              <a:gd name="connsiteX6" fmla="*/ 3356081 w 11456503"/>
              <a:gd name="connsiteY6" fmla="*/ 0 h 1159221"/>
              <a:gd name="connsiteX7" fmla="*/ 3686298 w 11456503"/>
              <a:gd name="connsiteY7" fmla="*/ 0 h 1159221"/>
              <a:gd name="connsiteX8" fmla="*/ 4245645 w 11456503"/>
              <a:gd name="connsiteY8" fmla="*/ 0 h 1159221"/>
              <a:gd name="connsiteX9" fmla="*/ 4919557 w 11456503"/>
              <a:gd name="connsiteY9" fmla="*/ 0 h 1159221"/>
              <a:gd name="connsiteX10" fmla="*/ 5249774 w 11456503"/>
              <a:gd name="connsiteY10" fmla="*/ 0 h 1159221"/>
              <a:gd name="connsiteX11" fmla="*/ 6152816 w 11456503"/>
              <a:gd name="connsiteY11" fmla="*/ 0 h 1159221"/>
              <a:gd name="connsiteX12" fmla="*/ 6826728 w 11456503"/>
              <a:gd name="connsiteY12" fmla="*/ 0 h 1159221"/>
              <a:gd name="connsiteX13" fmla="*/ 7500640 w 11456503"/>
              <a:gd name="connsiteY13" fmla="*/ 0 h 1159221"/>
              <a:gd name="connsiteX14" fmla="*/ 7830857 w 11456503"/>
              <a:gd name="connsiteY14" fmla="*/ 0 h 1159221"/>
              <a:gd name="connsiteX15" fmla="*/ 8504769 w 11456503"/>
              <a:gd name="connsiteY15" fmla="*/ 0 h 1159221"/>
              <a:gd name="connsiteX16" fmla="*/ 9293246 w 11456503"/>
              <a:gd name="connsiteY16" fmla="*/ 0 h 1159221"/>
              <a:gd name="connsiteX17" fmla="*/ 9738028 w 11456503"/>
              <a:gd name="connsiteY17" fmla="*/ 0 h 1159221"/>
              <a:gd name="connsiteX18" fmla="*/ 10182809 w 11456503"/>
              <a:gd name="connsiteY18" fmla="*/ 0 h 1159221"/>
              <a:gd name="connsiteX19" fmla="*/ 10513026 w 11456503"/>
              <a:gd name="connsiteY19" fmla="*/ 0 h 1159221"/>
              <a:gd name="connsiteX20" fmla="*/ 11456503 w 11456503"/>
              <a:gd name="connsiteY20" fmla="*/ 0 h 1159221"/>
              <a:gd name="connsiteX21" fmla="*/ 11456503 w 11456503"/>
              <a:gd name="connsiteY21" fmla="*/ 568018 h 1159221"/>
              <a:gd name="connsiteX22" fmla="*/ 11456503 w 11456503"/>
              <a:gd name="connsiteY22" fmla="*/ 1159221 h 1159221"/>
              <a:gd name="connsiteX23" fmla="*/ 10897156 w 11456503"/>
              <a:gd name="connsiteY23" fmla="*/ 1159221 h 1159221"/>
              <a:gd name="connsiteX24" fmla="*/ 10566939 w 11456503"/>
              <a:gd name="connsiteY24" fmla="*/ 1159221 h 1159221"/>
              <a:gd name="connsiteX25" fmla="*/ 10122157 w 11456503"/>
              <a:gd name="connsiteY25" fmla="*/ 1159221 h 1159221"/>
              <a:gd name="connsiteX26" fmla="*/ 9791941 w 11456503"/>
              <a:gd name="connsiteY26" fmla="*/ 1159221 h 1159221"/>
              <a:gd name="connsiteX27" fmla="*/ 9461724 w 11456503"/>
              <a:gd name="connsiteY27" fmla="*/ 1159221 h 1159221"/>
              <a:gd name="connsiteX28" fmla="*/ 8902377 w 11456503"/>
              <a:gd name="connsiteY28" fmla="*/ 1159221 h 1159221"/>
              <a:gd name="connsiteX29" fmla="*/ 8457595 w 11456503"/>
              <a:gd name="connsiteY29" fmla="*/ 1159221 h 1159221"/>
              <a:gd name="connsiteX30" fmla="*/ 8012813 w 11456503"/>
              <a:gd name="connsiteY30" fmla="*/ 1159221 h 1159221"/>
              <a:gd name="connsiteX31" fmla="*/ 7224336 w 11456503"/>
              <a:gd name="connsiteY31" fmla="*/ 1159221 h 1159221"/>
              <a:gd name="connsiteX32" fmla="*/ 6894119 w 11456503"/>
              <a:gd name="connsiteY32" fmla="*/ 1159221 h 1159221"/>
              <a:gd name="connsiteX33" fmla="*/ 6563902 w 11456503"/>
              <a:gd name="connsiteY33" fmla="*/ 1159221 h 1159221"/>
              <a:gd name="connsiteX34" fmla="*/ 5660860 w 11456503"/>
              <a:gd name="connsiteY34" fmla="*/ 1159221 h 1159221"/>
              <a:gd name="connsiteX35" fmla="*/ 5216078 w 11456503"/>
              <a:gd name="connsiteY35" fmla="*/ 1159221 h 1159221"/>
              <a:gd name="connsiteX36" fmla="*/ 4427601 w 11456503"/>
              <a:gd name="connsiteY36" fmla="*/ 1159221 h 1159221"/>
              <a:gd name="connsiteX37" fmla="*/ 4097385 w 11456503"/>
              <a:gd name="connsiteY37" fmla="*/ 1159221 h 1159221"/>
              <a:gd name="connsiteX38" fmla="*/ 3652603 w 11456503"/>
              <a:gd name="connsiteY38" fmla="*/ 1159221 h 1159221"/>
              <a:gd name="connsiteX39" fmla="*/ 2978691 w 11456503"/>
              <a:gd name="connsiteY39" fmla="*/ 1159221 h 1159221"/>
              <a:gd name="connsiteX40" fmla="*/ 2190214 w 11456503"/>
              <a:gd name="connsiteY40" fmla="*/ 1159221 h 1159221"/>
              <a:gd name="connsiteX41" fmla="*/ 1516302 w 11456503"/>
              <a:gd name="connsiteY41" fmla="*/ 1159221 h 1159221"/>
              <a:gd name="connsiteX42" fmla="*/ 956955 w 11456503"/>
              <a:gd name="connsiteY42" fmla="*/ 1159221 h 1159221"/>
              <a:gd name="connsiteX43" fmla="*/ 0 w 11456503"/>
              <a:gd name="connsiteY43" fmla="*/ 1159221 h 1159221"/>
              <a:gd name="connsiteX44" fmla="*/ 0 w 11456503"/>
              <a:gd name="connsiteY44" fmla="*/ 602795 h 1159221"/>
              <a:gd name="connsiteX45" fmla="*/ 0 w 11456503"/>
              <a:gd name="connsiteY45" fmla="*/ 0 h 115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456503" h="1159221" fill="none" extrusionOk="0">
                <a:moveTo>
                  <a:pt x="0" y="0"/>
                </a:moveTo>
                <a:cubicBezTo>
                  <a:pt x="113662" y="1520"/>
                  <a:pt x="323786" y="-19124"/>
                  <a:pt x="559347" y="0"/>
                </a:cubicBezTo>
                <a:cubicBezTo>
                  <a:pt x="794908" y="19124"/>
                  <a:pt x="866566" y="-9857"/>
                  <a:pt x="1004129" y="0"/>
                </a:cubicBezTo>
                <a:cubicBezTo>
                  <a:pt x="1141692" y="9857"/>
                  <a:pt x="1508346" y="2453"/>
                  <a:pt x="1792606" y="0"/>
                </a:cubicBezTo>
                <a:cubicBezTo>
                  <a:pt x="2076866" y="-2453"/>
                  <a:pt x="2184484" y="25446"/>
                  <a:pt x="2351953" y="0"/>
                </a:cubicBezTo>
                <a:cubicBezTo>
                  <a:pt x="2519422" y="-25446"/>
                  <a:pt x="2750186" y="-4433"/>
                  <a:pt x="3025865" y="0"/>
                </a:cubicBezTo>
                <a:cubicBezTo>
                  <a:pt x="3301544" y="4433"/>
                  <a:pt x="3286369" y="2993"/>
                  <a:pt x="3356081" y="0"/>
                </a:cubicBezTo>
                <a:cubicBezTo>
                  <a:pt x="3425793" y="-2993"/>
                  <a:pt x="3542476" y="3583"/>
                  <a:pt x="3686298" y="0"/>
                </a:cubicBezTo>
                <a:cubicBezTo>
                  <a:pt x="3830120" y="-3583"/>
                  <a:pt x="3979451" y="-8766"/>
                  <a:pt x="4245645" y="0"/>
                </a:cubicBezTo>
                <a:cubicBezTo>
                  <a:pt x="4511839" y="8766"/>
                  <a:pt x="4591551" y="6260"/>
                  <a:pt x="4919557" y="0"/>
                </a:cubicBezTo>
                <a:cubicBezTo>
                  <a:pt x="5247563" y="-6260"/>
                  <a:pt x="5138415" y="-11598"/>
                  <a:pt x="5249774" y="0"/>
                </a:cubicBezTo>
                <a:cubicBezTo>
                  <a:pt x="5361133" y="11598"/>
                  <a:pt x="5764919" y="-36037"/>
                  <a:pt x="6152816" y="0"/>
                </a:cubicBezTo>
                <a:cubicBezTo>
                  <a:pt x="6540713" y="36037"/>
                  <a:pt x="6591435" y="-24170"/>
                  <a:pt x="6826728" y="0"/>
                </a:cubicBezTo>
                <a:cubicBezTo>
                  <a:pt x="7062021" y="24170"/>
                  <a:pt x="7271075" y="-10890"/>
                  <a:pt x="7500640" y="0"/>
                </a:cubicBezTo>
                <a:cubicBezTo>
                  <a:pt x="7730205" y="10890"/>
                  <a:pt x="7734526" y="-6328"/>
                  <a:pt x="7830857" y="0"/>
                </a:cubicBezTo>
                <a:cubicBezTo>
                  <a:pt x="7927188" y="6328"/>
                  <a:pt x="8358256" y="17035"/>
                  <a:pt x="8504769" y="0"/>
                </a:cubicBezTo>
                <a:cubicBezTo>
                  <a:pt x="8651282" y="-17035"/>
                  <a:pt x="8928527" y="15745"/>
                  <a:pt x="9293246" y="0"/>
                </a:cubicBezTo>
                <a:cubicBezTo>
                  <a:pt x="9657965" y="-15745"/>
                  <a:pt x="9611656" y="-17735"/>
                  <a:pt x="9738028" y="0"/>
                </a:cubicBezTo>
                <a:cubicBezTo>
                  <a:pt x="9864400" y="17735"/>
                  <a:pt x="10031290" y="-16988"/>
                  <a:pt x="10182809" y="0"/>
                </a:cubicBezTo>
                <a:cubicBezTo>
                  <a:pt x="10334328" y="16988"/>
                  <a:pt x="10371891" y="-11077"/>
                  <a:pt x="10513026" y="0"/>
                </a:cubicBezTo>
                <a:cubicBezTo>
                  <a:pt x="10654161" y="11077"/>
                  <a:pt x="11145234" y="-8679"/>
                  <a:pt x="11456503" y="0"/>
                </a:cubicBezTo>
                <a:cubicBezTo>
                  <a:pt x="11433222" y="223613"/>
                  <a:pt x="11463664" y="375575"/>
                  <a:pt x="11456503" y="568018"/>
                </a:cubicBezTo>
                <a:cubicBezTo>
                  <a:pt x="11449342" y="760461"/>
                  <a:pt x="11480626" y="919278"/>
                  <a:pt x="11456503" y="1159221"/>
                </a:cubicBezTo>
                <a:cubicBezTo>
                  <a:pt x="11323539" y="1132758"/>
                  <a:pt x="11105773" y="1167202"/>
                  <a:pt x="10897156" y="1159221"/>
                </a:cubicBezTo>
                <a:cubicBezTo>
                  <a:pt x="10688539" y="1151240"/>
                  <a:pt x="10683503" y="1148097"/>
                  <a:pt x="10566939" y="1159221"/>
                </a:cubicBezTo>
                <a:cubicBezTo>
                  <a:pt x="10450375" y="1170345"/>
                  <a:pt x="10331230" y="1165335"/>
                  <a:pt x="10122157" y="1159221"/>
                </a:cubicBezTo>
                <a:cubicBezTo>
                  <a:pt x="9913084" y="1153107"/>
                  <a:pt x="9934435" y="1161466"/>
                  <a:pt x="9791941" y="1159221"/>
                </a:cubicBezTo>
                <a:cubicBezTo>
                  <a:pt x="9649447" y="1156976"/>
                  <a:pt x="9528687" y="1161913"/>
                  <a:pt x="9461724" y="1159221"/>
                </a:cubicBezTo>
                <a:cubicBezTo>
                  <a:pt x="9394761" y="1156529"/>
                  <a:pt x="9123174" y="1140714"/>
                  <a:pt x="8902377" y="1159221"/>
                </a:cubicBezTo>
                <a:cubicBezTo>
                  <a:pt x="8681580" y="1177728"/>
                  <a:pt x="8639932" y="1151576"/>
                  <a:pt x="8457595" y="1159221"/>
                </a:cubicBezTo>
                <a:cubicBezTo>
                  <a:pt x="8275258" y="1166866"/>
                  <a:pt x="8164926" y="1145208"/>
                  <a:pt x="8012813" y="1159221"/>
                </a:cubicBezTo>
                <a:cubicBezTo>
                  <a:pt x="7860700" y="1173234"/>
                  <a:pt x="7607177" y="1125714"/>
                  <a:pt x="7224336" y="1159221"/>
                </a:cubicBezTo>
                <a:cubicBezTo>
                  <a:pt x="6841495" y="1192728"/>
                  <a:pt x="7033553" y="1172725"/>
                  <a:pt x="6894119" y="1159221"/>
                </a:cubicBezTo>
                <a:cubicBezTo>
                  <a:pt x="6754685" y="1145717"/>
                  <a:pt x="6642430" y="1161418"/>
                  <a:pt x="6563902" y="1159221"/>
                </a:cubicBezTo>
                <a:cubicBezTo>
                  <a:pt x="6485374" y="1157024"/>
                  <a:pt x="5922421" y="1190946"/>
                  <a:pt x="5660860" y="1159221"/>
                </a:cubicBezTo>
                <a:cubicBezTo>
                  <a:pt x="5399299" y="1127496"/>
                  <a:pt x="5355930" y="1158409"/>
                  <a:pt x="5216078" y="1159221"/>
                </a:cubicBezTo>
                <a:cubicBezTo>
                  <a:pt x="5076226" y="1160033"/>
                  <a:pt x="4615957" y="1176963"/>
                  <a:pt x="4427601" y="1159221"/>
                </a:cubicBezTo>
                <a:cubicBezTo>
                  <a:pt x="4239245" y="1141479"/>
                  <a:pt x="4238578" y="1146391"/>
                  <a:pt x="4097385" y="1159221"/>
                </a:cubicBezTo>
                <a:cubicBezTo>
                  <a:pt x="3956192" y="1172051"/>
                  <a:pt x="3830153" y="1149760"/>
                  <a:pt x="3652603" y="1159221"/>
                </a:cubicBezTo>
                <a:cubicBezTo>
                  <a:pt x="3475053" y="1168682"/>
                  <a:pt x="3169890" y="1170262"/>
                  <a:pt x="2978691" y="1159221"/>
                </a:cubicBezTo>
                <a:cubicBezTo>
                  <a:pt x="2787492" y="1148180"/>
                  <a:pt x="2392231" y="1156377"/>
                  <a:pt x="2190214" y="1159221"/>
                </a:cubicBezTo>
                <a:cubicBezTo>
                  <a:pt x="1988197" y="1162065"/>
                  <a:pt x="1659022" y="1146703"/>
                  <a:pt x="1516302" y="1159221"/>
                </a:cubicBezTo>
                <a:cubicBezTo>
                  <a:pt x="1373582" y="1171739"/>
                  <a:pt x="1191526" y="1160573"/>
                  <a:pt x="956955" y="1159221"/>
                </a:cubicBezTo>
                <a:cubicBezTo>
                  <a:pt x="722384" y="1157869"/>
                  <a:pt x="379562" y="1140688"/>
                  <a:pt x="0" y="1159221"/>
                </a:cubicBezTo>
                <a:cubicBezTo>
                  <a:pt x="-15281" y="916805"/>
                  <a:pt x="-22187" y="825247"/>
                  <a:pt x="0" y="602795"/>
                </a:cubicBezTo>
                <a:cubicBezTo>
                  <a:pt x="22187" y="380343"/>
                  <a:pt x="2193" y="180061"/>
                  <a:pt x="0" y="0"/>
                </a:cubicBezTo>
                <a:close/>
              </a:path>
              <a:path w="11456503" h="1159221" stroke="0" extrusionOk="0">
                <a:moveTo>
                  <a:pt x="0" y="0"/>
                </a:moveTo>
                <a:cubicBezTo>
                  <a:pt x="224566" y="-17105"/>
                  <a:pt x="411779" y="14668"/>
                  <a:pt x="559347" y="0"/>
                </a:cubicBezTo>
                <a:cubicBezTo>
                  <a:pt x="706915" y="-14668"/>
                  <a:pt x="779074" y="9586"/>
                  <a:pt x="889564" y="0"/>
                </a:cubicBezTo>
                <a:cubicBezTo>
                  <a:pt x="1000054" y="-9586"/>
                  <a:pt x="1231833" y="2190"/>
                  <a:pt x="1563476" y="0"/>
                </a:cubicBezTo>
                <a:cubicBezTo>
                  <a:pt x="1895119" y="-2190"/>
                  <a:pt x="1822667" y="1492"/>
                  <a:pt x="2008258" y="0"/>
                </a:cubicBezTo>
                <a:cubicBezTo>
                  <a:pt x="2193849" y="-1492"/>
                  <a:pt x="2434937" y="21798"/>
                  <a:pt x="2682170" y="0"/>
                </a:cubicBezTo>
                <a:cubicBezTo>
                  <a:pt x="2929403" y="-21798"/>
                  <a:pt x="3010383" y="2255"/>
                  <a:pt x="3241516" y="0"/>
                </a:cubicBezTo>
                <a:cubicBezTo>
                  <a:pt x="3472649" y="-2255"/>
                  <a:pt x="3670492" y="-24642"/>
                  <a:pt x="4029993" y="0"/>
                </a:cubicBezTo>
                <a:cubicBezTo>
                  <a:pt x="4389494" y="24642"/>
                  <a:pt x="4344404" y="19724"/>
                  <a:pt x="4474775" y="0"/>
                </a:cubicBezTo>
                <a:cubicBezTo>
                  <a:pt x="4605146" y="-19724"/>
                  <a:pt x="4888754" y="-140"/>
                  <a:pt x="5263252" y="0"/>
                </a:cubicBezTo>
                <a:cubicBezTo>
                  <a:pt x="5637750" y="140"/>
                  <a:pt x="5567462" y="-14335"/>
                  <a:pt x="5708034" y="0"/>
                </a:cubicBezTo>
                <a:cubicBezTo>
                  <a:pt x="5848606" y="14335"/>
                  <a:pt x="6390516" y="-27799"/>
                  <a:pt x="6611076" y="0"/>
                </a:cubicBezTo>
                <a:cubicBezTo>
                  <a:pt x="6831636" y="27799"/>
                  <a:pt x="7069612" y="19135"/>
                  <a:pt x="7514118" y="0"/>
                </a:cubicBezTo>
                <a:cubicBezTo>
                  <a:pt x="7958624" y="-19135"/>
                  <a:pt x="8100905" y="-24579"/>
                  <a:pt x="8302595" y="0"/>
                </a:cubicBezTo>
                <a:cubicBezTo>
                  <a:pt x="8504285" y="24579"/>
                  <a:pt x="9012366" y="-11142"/>
                  <a:pt x="9205637" y="0"/>
                </a:cubicBezTo>
                <a:cubicBezTo>
                  <a:pt x="9398908" y="11142"/>
                  <a:pt x="9451193" y="-9146"/>
                  <a:pt x="9650419" y="0"/>
                </a:cubicBezTo>
                <a:cubicBezTo>
                  <a:pt x="9849645" y="9146"/>
                  <a:pt x="10079139" y="22607"/>
                  <a:pt x="10209766" y="0"/>
                </a:cubicBezTo>
                <a:cubicBezTo>
                  <a:pt x="10340393" y="-22607"/>
                  <a:pt x="11167939" y="-18531"/>
                  <a:pt x="11456503" y="0"/>
                </a:cubicBezTo>
                <a:cubicBezTo>
                  <a:pt x="11461750" y="236872"/>
                  <a:pt x="11466630" y="300094"/>
                  <a:pt x="11456503" y="544834"/>
                </a:cubicBezTo>
                <a:cubicBezTo>
                  <a:pt x="11446376" y="789574"/>
                  <a:pt x="11479880" y="889367"/>
                  <a:pt x="11456503" y="1159221"/>
                </a:cubicBezTo>
                <a:cubicBezTo>
                  <a:pt x="11171766" y="1193111"/>
                  <a:pt x="10806301" y="1142301"/>
                  <a:pt x="10553461" y="1159221"/>
                </a:cubicBezTo>
                <a:cubicBezTo>
                  <a:pt x="10300621" y="1176141"/>
                  <a:pt x="10269947" y="1167956"/>
                  <a:pt x="10108679" y="1159221"/>
                </a:cubicBezTo>
                <a:cubicBezTo>
                  <a:pt x="9947411" y="1150486"/>
                  <a:pt x="9554365" y="1141047"/>
                  <a:pt x="9320202" y="1159221"/>
                </a:cubicBezTo>
                <a:cubicBezTo>
                  <a:pt x="9086039" y="1177395"/>
                  <a:pt x="8966856" y="1181256"/>
                  <a:pt x="8875420" y="1159221"/>
                </a:cubicBezTo>
                <a:cubicBezTo>
                  <a:pt x="8783984" y="1137186"/>
                  <a:pt x="8705894" y="1165123"/>
                  <a:pt x="8545203" y="1159221"/>
                </a:cubicBezTo>
                <a:cubicBezTo>
                  <a:pt x="8384512" y="1153319"/>
                  <a:pt x="8297973" y="1162605"/>
                  <a:pt x="8214987" y="1159221"/>
                </a:cubicBezTo>
                <a:cubicBezTo>
                  <a:pt x="8132001" y="1155837"/>
                  <a:pt x="7760442" y="1179040"/>
                  <a:pt x="7311945" y="1159221"/>
                </a:cubicBezTo>
                <a:cubicBezTo>
                  <a:pt x="6863448" y="1139402"/>
                  <a:pt x="6949153" y="1166716"/>
                  <a:pt x="6752598" y="1159221"/>
                </a:cubicBezTo>
                <a:cubicBezTo>
                  <a:pt x="6556043" y="1151726"/>
                  <a:pt x="6263125" y="1175486"/>
                  <a:pt x="5964121" y="1159221"/>
                </a:cubicBezTo>
                <a:cubicBezTo>
                  <a:pt x="5665117" y="1142956"/>
                  <a:pt x="5430124" y="1123669"/>
                  <a:pt x="5175644" y="1159221"/>
                </a:cubicBezTo>
                <a:cubicBezTo>
                  <a:pt x="4921164" y="1194773"/>
                  <a:pt x="4938195" y="1152556"/>
                  <a:pt x="4845427" y="1159221"/>
                </a:cubicBezTo>
                <a:cubicBezTo>
                  <a:pt x="4752659" y="1165886"/>
                  <a:pt x="4207914" y="1119729"/>
                  <a:pt x="3942385" y="1159221"/>
                </a:cubicBezTo>
                <a:cubicBezTo>
                  <a:pt x="3676856" y="1198713"/>
                  <a:pt x="3731241" y="1156503"/>
                  <a:pt x="3612168" y="1159221"/>
                </a:cubicBezTo>
                <a:cubicBezTo>
                  <a:pt x="3493095" y="1161939"/>
                  <a:pt x="3177094" y="1192141"/>
                  <a:pt x="2938256" y="1159221"/>
                </a:cubicBezTo>
                <a:cubicBezTo>
                  <a:pt x="2699418" y="1126301"/>
                  <a:pt x="2708258" y="1169450"/>
                  <a:pt x="2608039" y="1159221"/>
                </a:cubicBezTo>
                <a:cubicBezTo>
                  <a:pt x="2507820" y="1148992"/>
                  <a:pt x="2355308" y="1162962"/>
                  <a:pt x="2277822" y="1159221"/>
                </a:cubicBezTo>
                <a:cubicBezTo>
                  <a:pt x="2200336" y="1155480"/>
                  <a:pt x="1877923" y="1150175"/>
                  <a:pt x="1718475" y="1159221"/>
                </a:cubicBezTo>
                <a:cubicBezTo>
                  <a:pt x="1559027" y="1168267"/>
                  <a:pt x="1523638" y="1146465"/>
                  <a:pt x="1388259" y="1159221"/>
                </a:cubicBezTo>
                <a:cubicBezTo>
                  <a:pt x="1252880" y="1171977"/>
                  <a:pt x="508621" y="1185086"/>
                  <a:pt x="0" y="1159221"/>
                </a:cubicBezTo>
                <a:cubicBezTo>
                  <a:pt x="16229" y="909211"/>
                  <a:pt x="6656" y="718418"/>
                  <a:pt x="0" y="602795"/>
                </a:cubicBezTo>
                <a:cubicBezTo>
                  <a:pt x="-6656" y="487172"/>
                  <a:pt x="-22456" y="165405"/>
                  <a:pt x="0" y="0"/>
                </a:cubicBezTo>
                <a:close/>
              </a:path>
            </a:pathLst>
          </a:custGeom>
          <a:ln w="38100">
            <a:solidFill>
              <a:srgbClr val="F0C230"/>
            </a:solidFill>
            <a:extLst>
              <a:ext uri="{C807C97D-BFC1-408E-A445-0C87EB9F89A2}">
                <ask:lineSketchStyleProps xmlns:ask="http://schemas.microsoft.com/office/drawing/2018/sketchyshapes" sd="296448414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9571C-D207-D8CE-1CDF-C1898CBAD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637866"/>
            <a:ext cx="11456504" cy="3924558"/>
          </a:xfrm>
          <a:custGeom>
            <a:avLst/>
            <a:gdLst>
              <a:gd name="connsiteX0" fmla="*/ 0 w 11456504"/>
              <a:gd name="connsiteY0" fmla="*/ 0 h 3924558"/>
              <a:gd name="connsiteX1" fmla="*/ 330217 w 11456504"/>
              <a:gd name="connsiteY1" fmla="*/ 0 h 3924558"/>
              <a:gd name="connsiteX2" fmla="*/ 1118694 w 11456504"/>
              <a:gd name="connsiteY2" fmla="*/ 0 h 3924558"/>
              <a:gd name="connsiteX3" fmla="*/ 1563476 w 11456504"/>
              <a:gd name="connsiteY3" fmla="*/ 0 h 3924558"/>
              <a:gd name="connsiteX4" fmla="*/ 1893693 w 11456504"/>
              <a:gd name="connsiteY4" fmla="*/ 0 h 3924558"/>
              <a:gd name="connsiteX5" fmla="*/ 2338475 w 11456504"/>
              <a:gd name="connsiteY5" fmla="*/ 0 h 3924558"/>
              <a:gd name="connsiteX6" fmla="*/ 3241517 w 11456504"/>
              <a:gd name="connsiteY6" fmla="*/ 0 h 3924558"/>
              <a:gd name="connsiteX7" fmla="*/ 3915429 w 11456504"/>
              <a:gd name="connsiteY7" fmla="*/ 0 h 3924558"/>
              <a:gd name="connsiteX8" fmla="*/ 4245646 w 11456504"/>
              <a:gd name="connsiteY8" fmla="*/ 0 h 3924558"/>
              <a:gd name="connsiteX9" fmla="*/ 5034123 w 11456504"/>
              <a:gd name="connsiteY9" fmla="*/ 0 h 3924558"/>
              <a:gd name="connsiteX10" fmla="*/ 5822600 w 11456504"/>
              <a:gd name="connsiteY10" fmla="*/ 0 h 3924558"/>
              <a:gd name="connsiteX11" fmla="*/ 6381947 w 11456504"/>
              <a:gd name="connsiteY11" fmla="*/ 0 h 3924558"/>
              <a:gd name="connsiteX12" fmla="*/ 7284989 w 11456504"/>
              <a:gd name="connsiteY12" fmla="*/ 0 h 3924558"/>
              <a:gd name="connsiteX13" fmla="*/ 7958901 w 11456504"/>
              <a:gd name="connsiteY13" fmla="*/ 0 h 3924558"/>
              <a:gd name="connsiteX14" fmla="*/ 8403683 w 11456504"/>
              <a:gd name="connsiteY14" fmla="*/ 0 h 3924558"/>
              <a:gd name="connsiteX15" fmla="*/ 8963030 w 11456504"/>
              <a:gd name="connsiteY15" fmla="*/ 0 h 3924558"/>
              <a:gd name="connsiteX16" fmla="*/ 9293246 w 11456504"/>
              <a:gd name="connsiteY16" fmla="*/ 0 h 3924558"/>
              <a:gd name="connsiteX17" fmla="*/ 9852593 w 11456504"/>
              <a:gd name="connsiteY17" fmla="*/ 0 h 3924558"/>
              <a:gd name="connsiteX18" fmla="*/ 10755636 w 11456504"/>
              <a:gd name="connsiteY18" fmla="*/ 0 h 3924558"/>
              <a:gd name="connsiteX19" fmla="*/ 11456504 w 11456504"/>
              <a:gd name="connsiteY19" fmla="*/ 0 h 3924558"/>
              <a:gd name="connsiteX20" fmla="*/ 11456504 w 11456504"/>
              <a:gd name="connsiteY20" fmla="*/ 575602 h 3924558"/>
              <a:gd name="connsiteX21" fmla="*/ 11456504 w 11456504"/>
              <a:gd name="connsiteY21" fmla="*/ 1190449 h 3924558"/>
              <a:gd name="connsiteX22" fmla="*/ 11456504 w 11456504"/>
              <a:gd name="connsiteY22" fmla="*/ 1883788 h 3924558"/>
              <a:gd name="connsiteX23" fmla="*/ 11456504 w 11456504"/>
              <a:gd name="connsiteY23" fmla="*/ 2459390 h 3924558"/>
              <a:gd name="connsiteX24" fmla="*/ 11456504 w 11456504"/>
              <a:gd name="connsiteY24" fmla="*/ 2995746 h 3924558"/>
              <a:gd name="connsiteX25" fmla="*/ 11456504 w 11456504"/>
              <a:gd name="connsiteY25" fmla="*/ 3924558 h 3924558"/>
              <a:gd name="connsiteX26" fmla="*/ 10553462 w 11456504"/>
              <a:gd name="connsiteY26" fmla="*/ 3924558 h 3924558"/>
              <a:gd name="connsiteX27" fmla="*/ 9994115 w 11456504"/>
              <a:gd name="connsiteY27" fmla="*/ 3924558 h 3924558"/>
              <a:gd name="connsiteX28" fmla="*/ 9091073 w 11456504"/>
              <a:gd name="connsiteY28" fmla="*/ 3924558 h 3924558"/>
              <a:gd name="connsiteX29" fmla="*/ 8188031 w 11456504"/>
              <a:gd name="connsiteY29" fmla="*/ 3924558 h 3924558"/>
              <a:gd name="connsiteX30" fmla="*/ 7399554 w 11456504"/>
              <a:gd name="connsiteY30" fmla="*/ 3924558 h 3924558"/>
              <a:gd name="connsiteX31" fmla="*/ 6954772 w 11456504"/>
              <a:gd name="connsiteY31" fmla="*/ 3924558 h 3924558"/>
              <a:gd name="connsiteX32" fmla="*/ 6051730 w 11456504"/>
              <a:gd name="connsiteY32" fmla="*/ 3924558 h 3924558"/>
              <a:gd name="connsiteX33" fmla="*/ 5492383 w 11456504"/>
              <a:gd name="connsiteY33" fmla="*/ 3924558 h 3924558"/>
              <a:gd name="connsiteX34" fmla="*/ 4589341 w 11456504"/>
              <a:gd name="connsiteY34" fmla="*/ 3924558 h 3924558"/>
              <a:gd name="connsiteX35" fmla="*/ 4029994 w 11456504"/>
              <a:gd name="connsiteY35" fmla="*/ 3924558 h 3924558"/>
              <a:gd name="connsiteX36" fmla="*/ 3585212 w 11456504"/>
              <a:gd name="connsiteY36" fmla="*/ 3924558 h 3924558"/>
              <a:gd name="connsiteX37" fmla="*/ 3254995 w 11456504"/>
              <a:gd name="connsiteY37" fmla="*/ 3924558 h 3924558"/>
              <a:gd name="connsiteX38" fmla="*/ 2695648 w 11456504"/>
              <a:gd name="connsiteY38" fmla="*/ 3924558 h 3924558"/>
              <a:gd name="connsiteX39" fmla="*/ 2136301 w 11456504"/>
              <a:gd name="connsiteY39" fmla="*/ 3924558 h 3924558"/>
              <a:gd name="connsiteX40" fmla="*/ 1576954 w 11456504"/>
              <a:gd name="connsiteY40" fmla="*/ 3924558 h 3924558"/>
              <a:gd name="connsiteX41" fmla="*/ 1132172 w 11456504"/>
              <a:gd name="connsiteY41" fmla="*/ 3924558 h 3924558"/>
              <a:gd name="connsiteX42" fmla="*/ 0 w 11456504"/>
              <a:gd name="connsiteY42" fmla="*/ 3924558 h 3924558"/>
              <a:gd name="connsiteX43" fmla="*/ 0 w 11456504"/>
              <a:gd name="connsiteY43" fmla="*/ 3270465 h 3924558"/>
              <a:gd name="connsiteX44" fmla="*/ 0 w 11456504"/>
              <a:gd name="connsiteY44" fmla="*/ 2537881 h 3924558"/>
              <a:gd name="connsiteX45" fmla="*/ 0 w 11456504"/>
              <a:gd name="connsiteY45" fmla="*/ 2001525 h 3924558"/>
              <a:gd name="connsiteX46" fmla="*/ 0 w 11456504"/>
              <a:gd name="connsiteY46" fmla="*/ 1347432 h 3924558"/>
              <a:gd name="connsiteX47" fmla="*/ 0 w 11456504"/>
              <a:gd name="connsiteY47" fmla="*/ 693339 h 3924558"/>
              <a:gd name="connsiteX48" fmla="*/ 0 w 11456504"/>
              <a:gd name="connsiteY48" fmla="*/ 0 h 392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456504" h="3924558" fill="none" extrusionOk="0">
                <a:moveTo>
                  <a:pt x="0" y="0"/>
                </a:moveTo>
                <a:cubicBezTo>
                  <a:pt x="119303" y="13451"/>
                  <a:pt x="241991" y="-1298"/>
                  <a:pt x="330217" y="0"/>
                </a:cubicBezTo>
                <a:cubicBezTo>
                  <a:pt x="418443" y="1298"/>
                  <a:pt x="768756" y="38749"/>
                  <a:pt x="1118694" y="0"/>
                </a:cubicBezTo>
                <a:cubicBezTo>
                  <a:pt x="1468632" y="-38749"/>
                  <a:pt x="1462187" y="3973"/>
                  <a:pt x="1563476" y="0"/>
                </a:cubicBezTo>
                <a:cubicBezTo>
                  <a:pt x="1664765" y="-3973"/>
                  <a:pt x="1790374" y="-4620"/>
                  <a:pt x="1893693" y="0"/>
                </a:cubicBezTo>
                <a:cubicBezTo>
                  <a:pt x="1997012" y="4620"/>
                  <a:pt x="2148465" y="10819"/>
                  <a:pt x="2338475" y="0"/>
                </a:cubicBezTo>
                <a:cubicBezTo>
                  <a:pt x="2528485" y="-10819"/>
                  <a:pt x="2924704" y="13881"/>
                  <a:pt x="3241517" y="0"/>
                </a:cubicBezTo>
                <a:cubicBezTo>
                  <a:pt x="3558330" y="-13881"/>
                  <a:pt x="3648263" y="-30423"/>
                  <a:pt x="3915429" y="0"/>
                </a:cubicBezTo>
                <a:cubicBezTo>
                  <a:pt x="4182595" y="30423"/>
                  <a:pt x="4143598" y="11575"/>
                  <a:pt x="4245646" y="0"/>
                </a:cubicBezTo>
                <a:cubicBezTo>
                  <a:pt x="4347694" y="-11575"/>
                  <a:pt x="4795266" y="22486"/>
                  <a:pt x="5034123" y="0"/>
                </a:cubicBezTo>
                <a:cubicBezTo>
                  <a:pt x="5272980" y="-22486"/>
                  <a:pt x="5470202" y="7696"/>
                  <a:pt x="5822600" y="0"/>
                </a:cubicBezTo>
                <a:cubicBezTo>
                  <a:pt x="6174998" y="-7696"/>
                  <a:pt x="6185574" y="-11455"/>
                  <a:pt x="6381947" y="0"/>
                </a:cubicBezTo>
                <a:cubicBezTo>
                  <a:pt x="6578320" y="11455"/>
                  <a:pt x="7051162" y="12735"/>
                  <a:pt x="7284989" y="0"/>
                </a:cubicBezTo>
                <a:cubicBezTo>
                  <a:pt x="7518816" y="-12735"/>
                  <a:pt x="7699296" y="26823"/>
                  <a:pt x="7958901" y="0"/>
                </a:cubicBezTo>
                <a:cubicBezTo>
                  <a:pt x="8218506" y="-26823"/>
                  <a:pt x="8240335" y="3273"/>
                  <a:pt x="8403683" y="0"/>
                </a:cubicBezTo>
                <a:cubicBezTo>
                  <a:pt x="8567031" y="-3273"/>
                  <a:pt x="8789979" y="-2367"/>
                  <a:pt x="8963030" y="0"/>
                </a:cubicBezTo>
                <a:cubicBezTo>
                  <a:pt x="9136081" y="2367"/>
                  <a:pt x="9159788" y="15983"/>
                  <a:pt x="9293246" y="0"/>
                </a:cubicBezTo>
                <a:cubicBezTo>
                  <a:pt x="9426704" y="-15983"/>
                  <a:pt x="9605679" y="-20333"/>
                  <a:pt x="9852593" y="0"/>
                </a:cubicBezTo>
                <a:cubicBezTo>
                  <a:pt x="10099507" y="20333"/>
                  <a:pt x="10443743" y="22754"/>
                  <a:pt x="10755636" y="0"/>
                </a:cubicBezTo>
                <a:cubicBezTo>
                  <a:pt x="11067529" y="-22754"/>
                  <a:pt x="11223841" y="-15883"/>
                  <a:pt x="11456504" y="0"/>
                </a:cubicBezTo>
                <a:cubicBezTo>
                  <a:pt x="11471747" y="253543"/>
                  <a:pt x="11436301" y="355785"/>
                  <a:pt x="11456504" y="575602"/>
                </a:cubicBezTo>
                <a:cubicBezTo>
                  <a:pt x="11476707" y="795419"/>
                  <a:pt x="11451154" y="1035868"/>
                  <a:pt x="11456504" y="1190449"/>
                </a:cubicBezTo>
                <a:cubicBezTo>
                  <a:pt x="11461854" y="1345030"/>
                  <a:pt x="11451232" y="1586945"/>
                  <a:pt x="11456504" y="1883788"/>
                </a:cubicBezTo>
                <a:cubicBezTo>
                  <a:pt x="11461776" y="2180631"/>
                  <a:pt x="11447949" y="2303658"/>
                  <a:pt x="11456504" y="2459390"/>
                </a:cubicBezTo>
                <a:cubicBezTo>
                  <a:pt x="11465059" y="2615122"/>
                  <a:pt x="11479910" y="2825637"/>
                  <a:pt x="11456504" y="2995746"/>
                </a:cubicBezTo>
                <a:cubicBezTo>
                  <a:pt x="11433098" y="3165855"/>
                  <a:pt x="11418789" y="3643307"/>
                  <a:pt x="11456504" y="3924558"/>
                </a:cubicBezTo>
                <a:cubicBezTo>
                  <a:pt x="11233337" y="3884197"/>
                  <a:pt x="10977632" y="3965298"/>
                  <a:pt x="10553462" y="3924558"/>
                </a:cubicBezTo>
                <a:cubicBezTo>
                  <a:pt x="10129292" y="3883818"/>
                  <a:pt x="10132589" y="3913909"/>
                  <a:pt x="9994115" y="3924558"/>
                </a:cubicBezTo>
                <a:cubicBezTo>
                  <a:pt x="9855641" y="3935207"/>
                  <a:pt x="9310782" y="3905651"/>
                  <a:pt x="9091073" y="3924558"/>
                </a:cubicBezTo>
                <a:cubicBezTo>
                  <a:pt x="8871364" y="3943465"/>
                  <a:pt x="8449999" y="3949044"/>
                  <a:pt x="8188031" y="3924558"/>
                </a:cubicBezTo>
                <a:cubicBezTo>
                  <a:pt x="7926063" y="3900072"/>
                  <a:pt x="7588322" y="3929100"/>
                  <a:pt x="7399554" y="3924558"/>
                </a:cubicBezTo>
                <a:cubicBezTo>
                  <a:pt x="7210786" y="3920016"/>
                  <a:pt x="7069479" y="3915564"/>
                  <a:pt x="6954772" y="3924558"/>
                </a:cubicBezTo>
                <a:cubicBezTo>
                  <a:pt x="6840065" y="3933552"/>
                  <a:pt x="6395083" y="3881404"/>
                  <a:pt x="6051730" y="3924558"/>
                </a:cubicBezTo>
                <a:cubicBezTo>
                  <a:pt x="5708377" y="3967712"/>
                  <a:pt x="5727765" y="3923396"/>
                  <a:pt x="5492383" y="3924558"/>
                </a:cubicBezTo>
                <a:cubicBezTo>
                  <a:pt x="5257001" y="3925720"/>
                  <a:pt x="4878488" y="3954274"/>
                  <a:pt x="4589341" y="3924558"/>
                </a:cubicBezTo>
                <a:cubicBezTo>
                  <a:pt x="4300194" y="3894842"/>
                  <a:pt x="4165135" y="3935597"/>
                  <a:pt x="4029994" y="3924558"/>
                </a:cubicBezTo>
                <a:cubicBezTo>
                  <a:pt x="3894853" y="3913519"/>
                  <a:pt x="3781089" y="3937534"/>
                  <a:pt x="3585212" y="3924558"/>
                </a:cubicBezTo>
                <a:cubicBezTo>
                  <a:pt x="3389335" y="3911582"/>
                  <a:pt x="3408901" y="3917681"/>
                  <a:pt x="3254995" y="3924558"/>
                </a:cubicBezTo>
                <a:cubicBezTo>
                  <a:pt x="3101089" y="3931435"/>
                  <a:pt x="2882605" y="3945698"/>
                  <a:pt x="2695648" y="3924558"/>
                </a:cubicBezTo>
                <a:cubicBezTo>
                  <a:pt x="2508691" y="3903418"/>
                  <a:pt x="2355508" y="3952027"/>
                  <a:pt x="2136301" y="3924558"/>
                </a:cubicBezTo>
                <a:cubicBezTo>
                  <a:pt x="1917094" y="3897089"/>
                  <a:pt x="1833144" y="3898132"/>
                  <a:pt x="1576954" y="3924558"/>
                </a:cubicBezTo>
                <a:cubicBezTo>
                  <a:pt x="1320764" y="3950984"/>
                  <a:pt x="1298262" y="3939769"/>
                  <a:pt x="1132172" y="3924558"/>
                </a:cubicBezTo>
                <a:cubicBezTo>
                  <a:pt x="966082" y="3909347"/>
                  <a:pt x="373039" y="3906829"/>
                  <a:pt x="0" y="3924558"/>
                </a:cubicBezTo>
                <a:cubicBezTo>
                  <a:pt x="3134" y="3599874"/>
                  <a:pt x="-20938" y="3522943"/>
                  <a:pt x="0" y="3270465"/>
                </a:cubicBezTo>
                <a:cubicBezTo>
                  <a:pt x="20938" y="3017987"/>
                  <a:pt x="-6563" y="2843907"/>
                  <a:pt x="0" y="2537881"/>
                </a:cubicBezTo>
                <a:cubicBezTo>
                  <a:pt x="6563" y="2231855"/>
                  <a:pt x="-26766" y="2155700"/>
                  <a:pt x="0" y="2001525"/>
                </a:cubicBezTo>
                <a:cubicBezTo>
                  <a:pt x="26766" y="1847350"/>
                  <a:pt x="26226" y="1618314"/>
                  <a:pt x="0" y="1347432"/>
                </a:cubicBezTo>
                <a:cubicBezTo>
                  <a:pt x="-26226" y="1076550"/>
                  <a:pt x="5745" y="969344"/>
                  <a:pt x="0" y="693339"/>
                </a:cubicBezTo>
                <a:cubicBezTo>
                  <a:pt x="-5745" y="417334"/>
                  <a:pt x="-31884" y="241184"/>
                  <a:pt x="0" y="0"/>
                </a:cubicBezTo>
                <a:close/>
              </a:path>
              <a:path w="11456504" h="3924558" stroke="0" extrusionOk="0">
                <a:moveTo>
                  <a:pt x="0" y="0"/>
                </a:moveTo>
                <a:cubicBezTo>
                  <a:pt x="165523" y="-12194"/>
                  <a:pt x="530964" y="-25890"/>
                  <a:pt x="673912" y="0"/>
                </a:cubicBezTo>
                <a:cubicBezTo>
                  <a:pt x="816860" y="25890"/>
                  <a:pt x="1094197" y="12249"/>
                  <a:pt x="1233259" y="0"/>
                </a:cubicBezTo>
                <a:cubicBezTo>
                  <a:pt x="1372321" y="-12249"/>
                  <a:pt x="1949027" y="10200"/>
                  <a:pt x="2136301" y="0"/>
                </a:cubicBezTo>
                <a:cubicBezTo>
                  <a:pt x="2323575" y="-10200"/>
                  <a:pt x="2633408" y="-19290"/>
                  <a:pt x="2924778" y="0"/>
                </a:cubicBezTo>
                <a:cubicBezTo>
                  <a:pt x="3216148" y="19290"/>
                  <a:pt x="3463577" y="-26866"/>
                  <a:pt x="3598690" y="0"/>
                </a:cubicBezTo>
                <a:cubicBezTo>
                  <a:pt x="3733803" y="26866"/>
                  <a:pt x="4082451" y="-15712"/>
                  <a:pt x="4387167" y="0"/>
                </a:cubicBezTo>
                <a:cubicBezTo>
                  <a:pt x="4691883" y="15712"/>
                  <a:pt x="4900664" y="4943"/>
                  <a:pt x="5175644" y="0"/>
                </a:cubicBezTo>
                <a:cubicBezTo>
                  <a:pt x="5450624" y="-4943"/>
                  <a:pt x="5651493" y="18692"/>
                  <a:pt x="5964121" y="0"/>
                </a:cubicBezTo>
                <a:cubicBezTo>
                  <a:pt x="6276749" y="-18692"/>
                  <a:pt x="6224381" y="-9594"/>
                  <a:pt x="6294338" y="0"/>
                </a:cubicBezTo>
                <a:cubicBezTo>
                  <a:pt x="6364295" y="9594"/>
                  <a:pt x="6875013" y="-31894"/>
                  <a:pt x="7197380" y="0"/>
                </a:cubicBezTo>
                <a:cubicBezTo>
                  <a:pt x="7519747" y="31894"/>
                  <a:pt x="7375534" y="-16415"/>
                  <a:pt x="7527597" y="0"/>
                </a:cubicBezTo>
                <a:cubicBezTo>
                  <a:pt x="7679660" y="16415"/>
                  <a:pt x="7739731" y="4140"/>
                  <a:pt x="7857814" y="0"/>
                </a:cubicBezTo>
                <a:cubicBezTo>
                  <a:pt x="7975897" y="-4140"/>
                  <a:pt x="8486350" y="39422"/>
                  <a:pt x="8760856" y="0"/>
                </a:cubicBezTo>
                <a:cubicBezTo>
                  <a:pt x="9035362" y="-39422"/>
                  <a:pt x="9077344" y="11459"/>
                  <a:pt x="9205638" y="0"/>
                </a:cubicBezTo>
                <a:cubicBezTo>
                  <a:pt x="9333932" y="-11459"/>
                  <a:pt x="9534463" y="-10839"/>
                  <a:pt x="9650420" y="0"/>
                </a:cubicBezTo>
                <a:cubicBezTo>
                  <a:pt x="9766377" y="10839"/>
                  <a:pt x="9877361" y="15090"/>
                  <a:pt x="10095202" y="0"/>
                </a:cubicBezTo>
                <a:cubicBezTo>
                  <a:pt x="10313043" y="-15090"/>
                  <a:pt x="11003866" y="-51766"/>
                  <a:pt x="11456504" y="0"/>
                </a:cubicBezTo>
                <a:cubicBezTo>
                  <a:pt x="11442354" y="207141"/>
                  <a:pt x="11439379" y="339032"/>
                  <a:pt x="11456504" y="536356"/>
                </a:cubicBezTo>
                <a:cubicBezTo>
                  <a:pt x="11473629" y="733680"/>
                  <a:pt x="11436010" y="956524"/>
                  <a:pt x="11456504" y="1151204"/>
                </a:cubicBezTo>
                <a:cubicBezTo>
                  <a:pt x="11476998" y="1345884"/>
                  <a:pt x="11480784" y="1566273"/>
                  <a:pt x="11456504" y="1766051"/>
                </a:cubicBezTo>
                <a:cubicBezTo>
                  <a:pt x="11432224" y="1965829"/>
                  <a:pt x="11466013" y="2267727"/>
                  <a:pt x="11456504" y="2420144"/>
                </a:cubicBezTo>
                <a:cubicBezTo>
                  <a:pt x="11446995" y="2572561"/>
                  <a:pt x="11436367" y="2894253"/>
                  <a:pt x="11456504" y="3113483"/>
                </a:cubicBezTo>
                <a:cubicBezTo>
                  <a:pt x="11476641" y="3332713"/>
                  <a:pt x="11425246" y="3719771"/>
                  <a:pt x="11456504" y="3924558"/>
                </a:cubicBezTo>
                <a:cubicBezTo>
                  <a:pt x="11185022" y="3913856"/>
                  <a:pt x="11022430" y="3914464"/>
                  <a:pt x="10897157" y="3924558"/>
                </a:cubicBezTo>
                <a:cubicBezTo>
                  <a:pt x="10771884" y="3934652"/>
                  <a:pt x="10627601" y="3931219"/>
                  <a:pt x="10452375" y="3924558"/>
                </a:cubicBezTo>
                <a:cubicBezTo>
                  <a:pt x="10277149" y="3917897"/>
                  <a:pt x="9928666" y="3903950"/>
                  <a:pt x="9549333" y="3924558"/>
                </a:cubicBezTo>
                <a:cubicBezTo>
                  <a:pt x="9170000" y="3945166"/>
                  <a:pt x="9027391" y="3931500"/>
                  <a:pt x="8646291" y="3924558"/>
                </a:cubicBezTo>
                <a:cubicBezTo>
                  <a:pt x="8265191" y="3917616"/>
                  <a:pt x="8227689" y="3923708"/>
                  <a:pt x="8086944" y="3924558"/>
                </a:cubicBezTo>
                <a:cubicBezTo>
                  <a:pt x="7946199" y="3925408"/>
                  <a:pt x="7588883" y="3958421"/>
                  <a:pt x="7183902" y="3924558"/>
                </a:cubicBezTo>
                <a:cubicBezTo>
                  <a:pt x="6778921" y="3890695"/>
                  <a:pt x="6729820" y="3955693"/>
                  <a:pt x="6509990" y="3924558"/>
                </a:cubicBezTo>
                <a:cubicBezTo>
                  <a:pt x="6290160" y="3893423"/>
                  <a:pt x="6018041" y="3896275"/>
                  <a:pt x="5606948" y="3924558"/>
                </a:cubicBezTo>
                <a:cubicBezTo>
                  <a:pt x="5195855" y="3952841"/>
                  <a:pt x="5162504" y="3899537"/>
                  <a:pt x="4933036" y="3924558"/>
                </a:cubicBezTo>
                <a:cubicBezTo>
                  <a:pt x="4703568" y="3949579"/>
                  <a:pt x="4524832" y="3945526"/>
                  <a:pt x="4144559" y="3924558"/>
                </a:cubicBezTo>
                <a:cubicBezTo>
                  <a:pt x="3764286" y="3903590"/>
                  <a:pt x="3973084" y="3924480"/>
                  <a:pt x="3814342" y="3924558"/>
                </a:cubicBezTo>
                <a:cubicBezTo>
                  <a:pt x="3655600" y="3924636"/>
                  <a:pt x="3520975" y="3910601"/>
                  <a:pt x="3369560" y="3924558"/>
                </a:cubicBezTo>
                <a:cubicBezTo>
                  <a:pt x="3218145" y="3938515"/>
                  <a:pt x="3187743" y="3933949"/>
                  <a:pt x="3039343" y="3924558"/>
                </a:cubicBezTo>
                <a:cubicBezTo>
                  <a:pt x="2890943" y="3915167"/>
                  <a:pt x="2748750" y="3945289"/>
                  <a:pt x="2479996" y="3924558"/>
                </a:cubicBezTo>
                <a:cubicBezTo>
                  <a:pt x="2211242" y="3903827"/>
                  <a:pt x="2123074" y="3900592"/>
                  <a:pt x="1920649" y="3924558"/>
                </a:cubicBezTo>
                <a:cubicBezTo>
                  <a:pt x="1718224" y="3948524"/>
                  <a:pt x="1480913" y="3923117"/>
                  <a:pt x="1361302" y="3924558"/>
                </a:cubicBezTo>
                <a:cubicBezTo>
                  <a:pt x="1241691" y="3925999"/>
                  <a:pt x="1118386" y="3911643"/>
                  <a:pt x="916520" y="3924558"/>
                </a:cubicBezTo>
                <a:cubicBezTo>
                  <a:pt x="714654" y="3937473"/>
                  <a:pt x="348896" y="3937395"/>
                  <a:pt x="0" y="3924558"/>
                </a:cubicBezTo>
                <a:cubicBezTo>
                  <a:pt x="-29988" y="3738282"/>
                  <a:pt x="30948" y="3474454"/>
                  <a:pt x="0" y="3231219"/>
                </a:cubicBezTo>
                <a:cubicBezTo>
                  <a:pt x="-30948" y="2987984"/>
                  <a:pt x="25669" y="2732934"/>
                  <a:pt x="0" y="2537881"/>
                </a:cubicBezTo>
                <a:cubicBezTo>
                  <a:pt x="-25669" y="2342828"/>
                  <a:pt x="-21741" y="2063654"/>
                  <a:pt x="0" y="1883788"/>
                </a:cubicBezTo>
                <a:cubicBezTo>
                  <a:pt x="21741" y="1703922"/>
                  <a:pt x="9536" y="1428903"/>
                  <a:pt x="0" y="1229695"/>
                </a:cubicBezTo>
                <a:cubicBezTo>
                  <a:pt x="-9536" y="1030487"/>
                  <a:pt x="12137" y="801828"/>
                  <a:pt x="0" y="654093"/>
                </a:cubicBezTo>
                <a:cubicBezTo>
                  <a:pt x="-12137" y="506358"/>
                  <a:pt x="19787" y="236414"/>
                  <a:pt x="0" y="0"/>
                </a:cubicBezTo>
                <a:close/>
              </a:path>
            </a:pathLst>
          </a:custGeom>
          <a:ln w="38100">
            <a:noFill/>
            <a:extLst>
              <a:ext uri="{C807C97D-BFC1-408E-A445-0C87EB9F89A2}">
                <ask:lineSketchStyleProps xmlns:ask="http://schemas.microsoft.com/office/drawing/2018/sketchyshapes" sd="2575786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F43A8-74F7-832A-359B-F959A359A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789E2-2043-447A-9F6B-5EDF3FA6E4A0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77F22-FF6E-7764-364D-B93E75993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EAB85-4E89-BA9B-CB73-A5C946EF1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FC3DA-C119-4203-8CF5-D4C8AC273A62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F3226F9B-D140-FA82-AAF6-973365FEAF4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226" y="5562424"/>
            <a:ext cx="2272748" cy="1295576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31AE2044-4BFD-52BE-8A89-2D388EA74A4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8501"/>
            <a:ext cx="2441713" cy="111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2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087"/>
          </a:solidFill>
          <a:latin typeface="Bahnschrift SemiBold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hnschrift SemiLight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hnschrift SemiLight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hnschrift SemiLight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hnschrift SemiLight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hnschrift SemiLight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illie.Okeeffe@nhs.ne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2A465-8303-14B8-5D6D-C9BEDE6C7F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Coaching For All: A Supercharging Coaching Event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E51DA-F49E-B648-DAED-C5722F527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782" y="3830639"/>
            <a:ext cx="9144000" cy="1252990"/>
          </a:xfrm>
        </p:spPr>
        <p:txBody>
          <a:bodyPr>
            <a:normAutofit/>
          </a:bodyPr>
          <a:lstStyle/>
          <a:p>
            <a:r>
              <a:rPr lang="en-GB" dirty="0"/>
              <a:t>20</a:t>
            </a:r>
            <a:r>
              <a:rPr lang="en-GB" baseline="30000" dirty="0"/>
              <a:t>th</a:t>
            </a:r>
            <a:r>
              <a:rPr lang="en-GB" dirty="0"/>
              <a:t> April 2023, Engineer’s House</a:t>
            </a:r>
          </a:p>
          <a:p>
            <a:r>
              <a:rPr lang="en-GB" sz="2400" dirty="0"/>
              <a:t>For any queries please contact </a:t>
            </a:r>
            <a:r>
              <a:rPr lang="en-GB" sz="2400" dirty="0">
                <a:hlinkClick r:id="rId2"/>
              </a:rPr>
              <a:t>Millie.OKeeffe@nhs.net</a:t>
            </a:r>
            <a:r>
              <a:rPr lang="en-GB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7386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People talking to each other">
            <a:extLst>
              <a:ext uri="{FF2B5EF4-FFF2-40B4-BE49-F238E27FC236}">
                <a16:creationId xmlns:a16="http://schemas.microsoft.com/office/drawing/2014/main" id="{D28C2D9C-C8EE-B371-C5BD-39C82CC89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" b="135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7ECED2-36A3-EA89-EACA-6215ACE3B39D}"/>
              </a:ext>
            </a:extLst>
          </p:cNvPr>
          <p:cNvSpPr txBox="1"/>
          <p:nvPr/>
        </p:nvSpPr>
        <p:spPr>
          <a:xfrm>
            <a:off x="1524000" y="1058566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Relationships 73%</a:t>
            </a:r>
          </a:p>
        </p:txBody>
      </p:sp>
    </p:spTree>
    <p:extLst>
      <p:ext uri="{BB962C8B-B14F-4D97-AF65-F5344CB8AC3E}">
        <p14:creationId xmlns:p14="http://schemas.microsoft.com/office/powerpoint/2010/main" val="2875041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People working together">
            <a:extLst>
              <a:ext uri="{FF2B5EF4-FFF2-40B4-BE49-F238E27FC236}">
                <a16:creationId xmlns:a16="http://schemas.microsoft.com/office/drawing/2014/main" id="{D28C2D9C-C8EE-B371-C5BD-39C82CC89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7ECED2-36A3-EA89-EACA-6215ACE3B39D}"/>
              </a:ext>
            </a:extLst>
          </p:cNvPr>
          <p:cNvSpPr txBox="1"/>
          <p:nvPr/>
        </p:nvSpPr>
        <p:spPr>
          <a:xfrm>
            <a:off x="1524000" y="1685888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Communication Skills 72%</a:t>
            </a:r>
          </a:p>
        </p:txBody>
      </p:sp>
    </p:spTree>
    <p:extLst>
      <p:ext uri="{BB962C8B-B14F-4D97-AF65-F5344CB8AC3E}">
        <p14:creationId xmlns:p14="http://schemas.microsoft.com/office/powerpoint/2010/main" val="403435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Woman holding tablet, presenting to seated audience">
            <a:extLst>
              <a:ext uri="{FF2B5EF4-FFF2-40B4-BE49-F238E27FC236}">
                <a16:creationId xmlns:a16="http://schemas.microsoft.com/office/drawing/2014/main" id="{D28C2D9C-C8EE-B371-C5BD-39C82CC89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7ECED2-36A3-EA89-EACA-6215ACE3B39D}"/>
              </a:ext>
            </a:extLst>
          </p:cNvPr>
          <p:cNvSpPr txBox="1"/>
          <p:nvPr/>
        </p:nvSpPr>
        <p:spPr>
          <a:xfrm>
            <a:off x="801384" y="852755"/>
            <a:ext cx="10589231" cy="31598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Work Performance 70%</a:t>
            </a:r>
          </a:p>
        </p:txBody>
      </p:sp>
    </p:spTree>
    <p:extLst>
      <p:ext uri="{BB962C8B-B14F-4D97-AF65-F5344CB8AC3E}">
        <p14:creationId xmlns:p14="http://schemas.microsoft.com/office/powerpoint/2010/main" val="3629745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posing, hair&#10;&#10;Description automatically generated">
            <a:extLst>
              <a:ext uri="{FF2B5EF4-FFF2-40B4-BE49-F238E27FC236}">
                <a16:creationId xmlns:a16="http://schemas.microsoft.com/office/drawing/2014/main" id="{B59E3B6D-E7C4-90CE-A4EC-893CEF386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289" y="842481"/>
            <a:ext cx="4278086" cy="241906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1BCD8FE-309E-CA7C-8B06-9667292ED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44" y="4468657"/>
            <a:ext cx="5605342" cy="1594743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B21E104-EB50-9417-78F9-EFECD255C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948" y="3610211"/>
            <a:ext cx="2769484" cy="3731762"/>
          </a:xfrm>
          <a:prstGeom prst="rect">
            <a:avLst/>
          </a:prstGeom>
        </p:spPr>
      </p:pic>
      <p:pic>
        <p:nvPicPr>
          <p:cNvPr id="13" name="Picture 12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AD260337-4F88-0F85-2517-A212AA83C8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222" y="111763"/>
            <a:ext cx="2908001" cy="4146733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239A9A7-2139-7CCE-253D-FB23BDBCA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189" y="1212129"/>
            <a:ext cx="4766046" cy="221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86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11F61C-1E47-53D1-2959-38473E3AE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Benefits of Coaching - Wellbeing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5AF984-DA50-C2B6-D115-2A7ED724D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4848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Person with colorful hair">
            <a:extLst>
              <a:ext uri="{FF2B5EF4-FFF2-40B4-BE49-F238E27FC236}">
                <a16:creationId xmlns:a16="http://schemas.microsoft.com/office/drawing/2014/main" id="{D28C2D9C-C8EE-B371-C5BD-39C82CC89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7ECED2-36A3-EA89-EACA-6215ACE3B39D}"/>
              </a:ext>
            </a:extLst>
          </p:cNvPr>
          <p:cNvSpPr txBox="1"/>
          <p:nvPr/>
        </p:nvSpPr>
        <p:spPr>
          <a:xfrm>
            <a:off x="1524000" y="1481957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7200" b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Self Esteem / Confidence 80% </a:t>
            </a:r>
          </a:p>
        </p:txBody>
      </p:sp>
    </p:spTree>
    <p:extLst>
      <p:ext uri="{BB962C8B-B14F-4D97-AF65-F5344CB8AC3E}">
        <p14:creationId xmlns:p14="http://schemas.microsoft.com/office/powerpoint/2010/main" val="372440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Person doing relaxing exercises on a mat">
            <a:extLst>
              <a:ext uri="{FF2B5EF4-FFF2-40B4-BE49-F238E27FC236}">
                <a16:creationId xmlns:a16="http://schemas.microsoft.com/office/drawing/2014/main" id="{D28C2D9C-C8EE-B371-C5BD-39C82CC89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" b="789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7ECED2-36A3-EA89-EACA-6215ACE3B39D}"/>
              </a:ext>
            </a:extLst>
          </p:cNvPr>
          <p:cNvSpPr txBox="1"/>
          <p:nvPr/>
        </p:nvSpPr>
        <p:spPr>
          <a:xfrm>
            <a:off x="1524000" y="1749085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7200" b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Work/Life Balance 67%</a:t>
            </a:r>
          </a:p>
        </p:txBody>
      </p:sp>
    </p:spTree>
    <p:extLst>
      <p:ext uri="{BB962C8B-B14F-4D97-AF65-F5344CB8AC3E}">
        <p14:creationId xmlns:p14="http://schemas.microsoft.com/office/powerpoint/2010/main" val="732812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Woman biking at forest">
            <a:extLst>
              <a:ext uri="{FF2B5EF4-FFF2-40B4-BE49-F238E27FC236}">
                <a16:creationId xmlns:a16="http://schemas.microsoft.com/office/drawing/2014/main" id="{D28C2D9C-C8EE-B371-C5BD-39C82CC89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7ECED2-36A3-EA89-EACA-6215ACE3B39D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7200" b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Wellness 63%</a:t>
            </a:r>
          </a:p>
        </p:txBody>
      </p:sp>
    </p:spTree>
    <p:extLst>
      <p:ext uri="{BB962C8B-B14F-4D97-AF65-F5344CB8AC3E}">
        <p14:creationId xmlns:p14="http://schemas.microsoft.com/office/powerpoint/2010/main" val="2815844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88E45-B61B-2049-13F7-1290346C7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Importance of Coach Attributes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470ED0D-9722-CB70-06F7-32F79466F8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8391868"/>
              </p:ext>
            </p:extLst>
          </p:nvPr>
        </p:nvGraphicFramePr>
        <p:xfrm>
          <a:off x="1542544" y="1432270"/>
          <a:ext cx="9106912" cy="5207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6566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E21824B3-4A96-1264-5F94-A23E6F987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52" y="1326240"/>
            <a:ext cx="5168365" cy="516836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A5E70E-18C9-5963-680B-C328B0A20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you want to get out of today?</a:t>
            </a:r>
          </a:p>
        </p:txBody>
      </p:sp>
    </p:spTree>
    <p:extLst>
      <p:ext uri="{BB962C8B-B14F-4D97-AF65-F5344CB8AC3E}">
        <p14:creationId xmlns:p14="http://schemas.microsoft.com/office/powerpoint/2010/main" val="3745055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EE579-AD79-6ABE-71F0-ED6D980B36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Connecting Through Coaching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D85B6E-AF88-E833-0037-5216B51670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Steph Snade</a:t>
            </a:r>
          </a:p>
        </p:txBody>
      </p:sp>
    </p:spTree>
    <p:extLst>
      <p:ext uri="{BB962C8B-B14F-4D97-AF65-F5344CB8AC3E}">
        <p14:creationId xmlns:p14="http://schemas.microsoft.com/office/powerpoint/2010/main" val="3173437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36ED8-3624-C395-401D-89CFC3AA3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Coaching Continuum</a:t>
            </a:r>
          </a:p>
        </p:txBody>
      </p:sp>
      <p:pic>
        <p:nvPicPr>
          <p:cNvPr id="1026" name="Picture 2" descr="Coaching skills for leaders – Blue Starfish Consulting">
            <a:extLst>
              <a:ext uri="{FF2B5EF4-FFF2-40B4-BE49-F238E27FC236}">
                <a16:creationId xmlns:a16="http://schemas.microsoft.com/office/drawing/2014/main" id="{04B2C42E-8E73-0737-6EC1-6FBB5B2F73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942029"/>
            <a:ext cx="11634787" cy="340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721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6CA04-C454-5471-CE81-AAE849FAD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Coaching Continuum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7743A1-DF13-3572-EA2A-D40CFE132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1642" y="1665288"/>
            <a:ext cx="9515379" cy="3960812"/>
          </a:xfrm>
        </p:spPr>
      </p:pic>
    </p:spTree>
    <p:extLst>
      <p:ext uri="{BB962C8B-B14F-4D97-AF65-F5344CB8AC3E}">
        <p14:creationId xmlns:p14="http://schemas.microsoft.com/office/powerpoint/2010/main" val="2769707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FE7DB-8330-9CE1-98F9-CD782B898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Old GROW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001B99F-4CED-498D-90E7-95CA79ED8D2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1938" y="1665288"/>
          <a:ext cx="11634787" cy="3960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7435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81769-F74F-F97F-AFDB-06EDB707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Listen Character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7CB61EE-1D74-F85D-2FB5-D09B6D557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361" r="-249"/>
          <a:stretch/>
        </p:blipFill>
        <p:spPr>
          <a:xfrm>
            <a:off x="2373864" y="1915156"/>
            <a:ext cx="7411142" cy="4193830"/>
          </a:xfrm>
        </p:spPr>
      </p:pic>
    </p:spTree>
    <p:extLst>
      <p:ext uri="{BB962C8B-B14F-4D97-AF65-F5344CB8AC3E}">
        <p14:creationId xmlns:p14="http://schemas.microsoft.com/office/powerpoint/2010/main" val="2948639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98432-6EC6-3BC3-695F-AF253F2D8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coaching?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B5C1E4-753F-B757-2725-0A8C91C6E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567" y="1533793"/>
            <a:ext cx="8088865" cy="16094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3952D9-455F-7609-C6AD-B5E386D3B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745" y="3143227"/>
            <a:ext cx="7914687" cy="15414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09E524-49D3-DBE2-7355-78C7F15CA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874" y="4684726"/>
            <a:ext cx="7800428" cy="1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1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EA4CD-7FAF-A42A-B9A0-66138E359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“Coaching is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profoundly beneficial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in the eyes of companies and individuals who hire a coach, with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99%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viewing it as “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satisfied or very satisfied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” and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96%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stating,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“they’d repeat the process.”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(ICF Global Coaching Client Study)</a:t>
            </a:r>
          </a:p>
        </p:txBody>
      </p:sp>
    </p:spTree>
    <p:extLst>
      <p:ext uri="{BB962C8B-B14F-4D97-AF65-F5344CB8AC3E}">
        <p14:creationId xmlns:p14="http://schemas.microsoft.com/office/powerpoint/2010/main" val="3792083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11F61C-1E47-53D1-2959-38473E3AE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Benefits of Coaching - Practical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5AF984-DA50-C2B6-D115-2A7ED724D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8555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11383</TotalTime>
  <Words>326</Words>
  <Application>Microsoft Office PowerPoint</Application>
  <PresentationFormat>Widescreen</PresentationFormat>
  <Paragraphs>46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Bahnschrift SemiBold</vt:lpstr>
      <vt:lpstr>Bahnschrift SemiLight</vt:lpstr>
      <vt:lpstr>Calibri</vt:lpstr>
      <vt:lpstr>Inter</vt:lpstr>
      <vt:lpstr>Office Theme</vt:lpstr>
      <vt:lpstr>Coaching For All: A Supercharging Coaching Event</vt:lpstr>
      <vt:lpstr>Connecting Through Coaching</vt:lpstr>
      <vt:lpstr>Coaching Continuum</vt:lpstr>
      <vt:lpstr>Coaching Continuum</vt:lpstr>
      <vt:lpstr>Good Old GROW</vt:lpstr>
      <vt:lpstr>Listen Character</vt:lpstr>
      <vt:lpstr>What is coaching?</vt:lpstr>
      <vt:lpstr>PowerPoint Presentation</vt:lpstr>
      <vt:lpstr>Benefits of Coaching - Practical</vt:lpstr>
      <vt:lpstr>PowerPoint Presentation</vt:lpstr>
      <vt:lpstr>PowerPoint Presentation</vt:lpstr>
      <vt:lpstr>PowerPoint Presentation</vt:lpstr>
      <vt:lpstr>PowerPoint Presentation</vt:lpstr>
      <vt:lpstr>Benefits of Coaching - Wellbeing</vt:lpstr>
      <vt:lpstr>PowerPoint Presentation</vt:lpstr>
      <vt:lpstr>PowerPoint Presentation</vt:lpstr>
      <vt:lpstr>PowerPoint Presentation</vt:lpstr>
      <vt:lpstr>Importance of Coach Attributes</vt:lpstr>
      <vt:lpstr>What do you want to get out of today?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O'KEEFFE, Millie (NHS BRISTOL, NORTH SOMERSET AND SOUTH GLOUCESTERSHIRE ICB - 15C)</dc:creator>
  <cp:lastModifiedBy>O'KEEFFE, Millie (NHS BRISTOL, NORTH SOMERSET AND SOUTH GLOUCESTERSHIRE ICB - 15C)</cp:lastModifiedBy>
  <cp:revision>13</cp:revision>
  <dcterms:created xsi:type="dcterms:W3CDTF">2023-04-04T14:08:59Z</dcterms:created>
  <dcterms:modified xsi:type="dcterms:W3CDTF">2023-04-24T14:17:27Z</dcterms:modified>
</cp:coreProperties>
</file>