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90" r:id="rId2"/>
    <p:sldId id="256" r:id="rId3"/>
    <p:sldId id="282" r:id="rId4"/>
    <p:sldId id="279" r:id="rId5"/>
    <p:sldId id="281" r:id="rId6"/>
    <p:sldId id="268" r:id="rId7"/>
    <p:sldId id="269" r:id="rId8"/>
    <p:sldId id="264" r:id="rId9"/>
    <p:sldId id="283" r:id="rId10"/>
    <p:sldId id="284" r:id="rId11"/>
    <p:sldId id="257" r:id="rId12"/>
    <p:sldId id="285" r:id="rId13"/>
    <p:sldId id="258" r:id="rId14"/>
    <p:sldId id="261" r:id="rId15"/>
    <p:sldId id="280" r:id="rId16"/>
    <p:sldId id="270" r:id="rId17"/>
    <p:sldId id="273" r:id="rId18"/>
    <p:sldId id="276" r:id="rId19"/>
    <p:sldId id="267" r:id="rId20"/>
    <p:sldId id="262" r:id="rId21"/>
    <p:sldId id="286" r:id="rId22"/>
    <p:sldId id="287" r:id="rId23"/>
    <p:sldId id="288" r:id="rId24"/>
    <p:sldId id="265" r:id="rId25"/>
    <p:sldId id="28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CC2"/>
    <a:srgbClr val="003087"/>
    <a:srgbClr val="F0C2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177CDB-EC79-4174-8C84-AE9A5CF51F83}" v="1719" dt="2023-04-19T07:06:55.851"/>
    <p1510:client id="{EE6D8D52-4134-4052-B7C3-DB4F65F24990}" v="802" dt="2023-04-18T14:51:35.4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86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n Bunce" userId="0666b8a4-a884-4cfa-a18b-a31716f6345f" providerId="ADAL" clId="{EE6D8D52-4134-4052-B7C3-DB4F65F24990}"/>
    <pc:docChg chg="undo custSel addSld delSld modSld sldOrd">
      <pc:chgData name="Steven Bunce" userId="0666b8a4-a884-4cfa-a18b-a31716f6345f" providerId="ADAL" clId="{EE6D8D52-4134-4052-B7C3-DB4F65F24990}" dt="2023-04-18T14:51:35.425" v="2879"/>
      <pc:docMkLst>
        <pc:docMk/>
      </pc:docMkLst>
      <pc:sldChg chg="modSp mod">
        <pc:chgData name="Steven Bunce" userId="0666b8a4-a884-4cfa-a18b-a31716f6345f" providerId="ADAL" clId="{EE6D8D52-4134-4052-B7C3-DB4F65F24990}" dt="2023-04-18T14:45:20.333" v="2825" actId="113"/>
        <pc:sldMkLst>
          <pc:docMk/>
          <pc:sldMk cId="3173437081" sldId="256"/>
        </pc:sldMkLst>
        <pc:spChg chg="mod">
          <ac:chgData name="Steven Bunce" userId="0666b8a4-a884-4cfa-a18b-a31716f6345f" providerId="ADAL" clId="{EE6D8D52-4134-4052-B7C3-DB4F65F24990}" dt="2023-04-18T14:45:07.999" v="2822" actId="113"/>
          <ac:spMkLst>
            <pc:docMk/>
            <pc:sldMk cId="3173437081" sldId="256"/>
            <ac:spMk id="2" creationId="{20BEE579-AD79-6ABE-71F0-ED6D980B36E9}"/>
          </ac:spMkLst>
        </pc:spChg>
        <pc:spChg chg="mod">
          <ac:chgData name="Steven Bunce" userId="0666b8a4-a884-4cfa-a18b-a31716f6345f" providerId="ADAL" clId="{EE6D8D52-4134-4052-B7C3-DB4F65F24990}" dt="2023-04-18T14:45:20.333" v="2825" actId="113"/>
          <ac:spMkLst>
            <pc:docMk/>
            <pc:sldMk cId="3173437081" sldId="256"/>
            <ac:spMk id="3" creationId="{66D85B6E-AF88-E833-0037-5216B5167036}"/>
          </ac:spMkLst>
        </pc:spChg>
      </pc:sldChg>
      <pc:sldChg chg="modSp mod modAnim">
        <pc:chgData name="Steven Bunce" userId="0666b8a4-a884-4cfa-a18b-a31716f6345f" providerId="ADAL" clId="{EE6D8D52-4134-4052-B7C3-DB4F65F24990}" dt="2023-04-18T14:49:46.145" v="2868" actId="2711"/>
        <pc:sldMkLst>
          <pc:docMk/>
          <pc:sldMk cId="2948639348" sldId="257"/>
        </pc:sldMkLst>
        <pc:spChg chg="mod">
          <ac:chgData name="Steven Bunce" userId="0666b8a4-a884-4cfa-a18b-a31716f6345f" providerId="ADAL" clId="{EE6D8D52-4134-4052-B7C3-DB4F65F24990}" dt="2023-04-18T14:49:46.145" v="2868" actId="2711"/>
          <ac:spMkLst>
            <pc:docMk/>
            <pc:sldMk cId="2948639348" sldId="257"/>
            <ac:spMk id="2" creationId="{51381769-F74F-F97F-AFDB-06EDB7077381}"/>
          </ac:spMkLst>
        </pc:spChg>
        <pc:spChg chg="mod">
          <ac:chgData name="Steven Bunce" userId="0666b8a4-a884-4cfa-a18b-a31716f6345f" providerId="ADAL" clId="{EE6D8D52-4134-4052-B7C3-DB4F65F24990}" dt="2023-04-18T14:09:51.287" v="2652" actId="1076"/>
          <ac:spMkLst>
            <pc:docMk/>
            <pc:sldMk cId="2948639348" sldId="257"/>
            <ac:spMk id="3" creationId="{59BAD0FD-5AF4-FA35-6BDE-E3525477A9D4}"/>
          </ac:spMkLst>
        </pc:spChg>
      </pc:sldChg>
      <pc:sldChg chg="addSp modSp new mod">
        <pc:chgData name="Steven Bunce" userId="0666b8a4-a884-4cfa-a18b-a31716f6345f" providerId="ADAL" clId="{EE6D8D52-4134-4052-B7C3-DB4F65F24990}" dt="2023-04-18T14:50:05.585" v="2869" actId="2711"/>
        <pc:sldMkLst>
          <pc:docMk/>
          <pc:sldMk cId="1157245739" sldId="258"/>
        </pc:sldMkLst>
        <pc:spChg chg="mod">
          <ac:chgData name="Steven Bunce" userId="0666b8a4-a884-4cfa-a18b-a31716f6345f" providerId="ADAL" clId="{EE6D8D52-4134-4052-B7C3-DB4F65F24990}" dt="2023-04-18T14:50:05.585" v="2869" actId="2711"/>
          <ac:spMkLst>
            <pc:docMk/>
            <pc:sldMk cId="1157245739" sldId="258"/>
            <ac:spMk id="2" creationId="{B3377586-1015-47D4-A606-0875EDBF7D2E}"/>
          </ac:spMkLst>
        </pc:spChg>
        <pc:spChg chg="mod">
          <ac:chgData name="Steven Bunce" userId="0666b8a4-a884-4cfa-a18b-a31716f6345f" providerId="ADAL" clId="{EE6D8D52-4134-4052-B7C3-DB4F65F24990}" dt="2023-04-18T14:35:37.430" v="2775" actId="1076"/>
          <ac:spMkLst>
            <pc:docMk/>
            <pc:sldMk cId="1157245739" sldId="258"/>
            <ac:spMk id="3" creationId="{A0C95A19-064D-38FA-3BE1-E45254307EB0}"/>
          </ac:spMkLst>
        </pc:spChg>
        <pc:spChg chg="add mod">
          <ac:chgData name="Steven Bunce" userId="0666b8a4-a884-4cfa-a18b-a31716f6345f" providerId="ADAL" clId="{EE6D8D52-4134-4052-B7C3-DB4F65F24990}" dt="2023-04-18T14:15:58.014" v="2705" actId="1076"/>
          <ac:spMkLst>
            <pc:docMk/>
            <pc:sldMk cId="1157245739" sldId="258"/>
            <ac:spMk id="4" creationId="{A1B41C18-96FE-EB1F-6FD7-D01E8AF523B0}"/>
          </ac:spMkLst>
        </pc:spChg>
        <pc:spChg chg="add mod">
          <ac:chgData name="Steven Bunce" userId="0666b8a4-a884-4cfa-a18b-a31716f6345f" providerId="ADAL" clId="{EE6D8D52-4134-4052-B7C3-DB4F65F24990}" dt="2023-04-18T14:23:52.814" v="2773" actId="1076"/>
          <ac:spMkLst>
            <pc:docMk/>
            <pc:sldMk cId="1157245739" sldId="258"/>
            <ac:spMk id="5" creationId="{117223DE-EFBB-1E59-9BD9-6155898B8EC4}"/>
          </ac:spMkLst>
        </pc:spChg>
        <pc:spChg chg="add mod">
          <ac:chgData name="Steven Bunce" userId="0666b8a4-a884-4cfa-a18b-a31716f6345f" providerId="ADAL" clId="{EE6D8D52-4134-4052-B7C3-DB4F65F24990}" dt="2023-04-18T14:23:56.671" v="2774" actId="1076"/>
          <ac:spMkLst>
            <pc:docMk/>
            <pc:sldMk cId="1157245739" sldId="258"/>
            <ac:spMk id="6" creationId="{1CB6977A-9471-3306-6332-B4475A2FB1E1}"/>
          </ac:spMkLst>
        </pc:spChg>
        <pc:spChg chg="add mod">
          <ac:chgData name="Steven Bunce" userId="0666b8a4-a884-4cfa-a18b-a31716f6345f" providerId="ADAL" clId="{EE6D8D52-4134-4052-B7C3-DB4F65F24990}" dt="2023-04-18T14:23:39.472" v="2770" actId="255"/>
          <ac:spMkLst>
            <pc:docMk/>
            <pc:sldMk cId="1157245739" sldId="258"/>
            <ac:spMk id="7" creationId="{71FE12A1-DD6F-B328-2755-E39760B7A620}"/>
          </ac:spMkLst>
        </pc:spChg>
      </pc:sldChg>
      <pc:sldChg chg="modSp new del mod">
        <pc:chgData name="Steven Bunce" userId="0666b8a4-a884-4cfa-a18b-a31716f6345f" providerId="ADAL" clId="{EE6D8D52-4134-4052-B7C3-DB4F65F24990}" dt="2023-04-17T15:30:48.827" v="1536" actId="2696"/>
        <pc:sldMkLst>
          <pc:docMk/>
          <pc:sldMk cId="802756197" sldId="259"/>
        </pc:sldMkLst>
        <pc:spChg chg="mod">
          <ac:chgData name="Steven Bunce" userId="0666b8a4-a884-4cfa-a18b-a31716f6345f" providerId="ADAL" clId="{EE6D8D52-4134-4052-B7C3-DB4F65F24990}" dt="2023-04-13T08:39:10.451" v="387" actId="20577"/>
          <ac:spMkLst>
            <pc:docMk/>
            <pc:sldMk cId="802756197" sldId="259"/>
            <ac:spMk id="2" creationId="{F0D65DCE-7CDC-324C-4CA3-6917F48D4E1A}"/>
          </ac:spMkLst>
        </pc:spChg>
        <pc:spChg chg="mod">
          <ac:chgData name="Steven Bunce" userId="0666b8a4-a884-4cfa-a18b-a31716f6345f" providerId="ADAL" clId="{EE6D8D52-4134-4052-B7C3-DB4F65F24990}" dt="2023-04-13T08:49:04.273" v="723" actId="20577"/>
          <ac:spMkLst>
            <pc:docMk/>
            <pc:sldMk cId="802756197" sldId="259"/>
            <ac:spMk id="3" creationId="{14666563-E907-DDD4-950B-1554F0585AA4}"/>
          </ac:spMkLst>
        </pc:spChg>
      </pc:sldChg>
      <pc:sldChg chg="modSp new mod">
        <pc:chgData name="Steven Bunce" userId="0666b8a4-a884-4cfa-a18b-a31716f6345f" providerId="ADAL" clId="{EE6D8D52-4134-4052-B7C3-DB4F65F24990}" dt="2023-04-18T14:51:35.425" v="2879"/>
        <pc:sldMkLst>
          <pc:docMk/>
          <pc:sldMk cId="2364382540" sldId="260"/>
        </pc:sldMkLst>
        <pc:spChg chg="mod">
          <ac:chgData name="Steven Bunce" userId="0666b8a4-a884-4cfa-a18b-a31716f6345f" providerId="ADAL" clId="{EE6D8D52-4134-4052-B7C3-DB4F65F24990}" dt="2023-04-18T14:51:35.425" v="2879"/>
          <ac:spMkLst>
            <pc:docMk/>
            <pc:sldMk cId="2364382540" sldId="260"/>
            <ac:spMk id="2" creationId="{2A65F26C-8855-F7C8-12CF-5BA4D99DE823}"/>
          </ac:spMkLst>
        </pc:spChg>
        <pc:spChg chg="mod">
          <ac:chgData name="Steven Bunce" userId="0666b8a4-a884-4cfa-a18b-a31716f6345f" providerId="ADAL" clId="{EE6D8D52-4134-4052-B7C3-DB4F65F24990}" dt="2023-04-13T08:48:56.375" v="722" actId="20577"/>
          <ac:spMkLst>
            <pc:docMk/>
            <pc:sldMk cId="2364382540" sldId="260"/>
            <ac:spMk id="3" creationId="{22B6D6AF-8506-2CD2-A155-A41B807CA414}"/>
          </ac:spMkLst>
        </pc:spChg>
      </pc:sldChg>
      <pc:sldChg chg="addSp delSp modSp new mod">
        <pc:chgData name="Steven Bunce" userId="0666b8a4-a884-4cfa-a18b-a31716f6345f" providerId="ADAL" clId="{EE6D8D52-4134-4052-B7C3-DB4F65F24990}" dt="2023-04-18T14:50:17.413" v="2870" actId="2711"/>
        <pc:sldMkLst>
          <pc:docMk/>
          <pc:sldMk cId="2137563744" sldId="261"/>
        </pc:sldMkLst>
        <pc:spChg chg="mod">
          <ac:chgData name="Steven Bunce" userId="0666b8a4-a884-4cfa-a18b-a31716f6345f" providerId="ADAL" clId="{EE6D8D52-4134-4052-B7C3-DB4F65F24990}" dt="2023-04-18T14:50:17.413" v="2870" actId="2711"/>
          <ac:spMkLst>
            <pc:docMk/>
            <pc:sldMk cId="2137563744" sldId="261"/>
            <ac:spMk id="2" creationId="{12DD8BF3-2289-1F28-D5E1-79DB2C75A291}"/>
          </ac:spMkLst>
        </pc:spChg>
        <pc:spChg chg="del">
          <ac:chgData name="Steven Bunce" userId="0666b8a4-a884-4cfa-a18b-a31716f6345f" providerId="ADAL" clId="{EE6D8D52-4134-4052-B7C3-DB4F65F24990}" dt="2023-04-13T08:40:52.189" v="424"/>
          <ac:spMkLst>
            <pc:docMk/>
            <pc:sldMk cId="2137563744" sldId="261"/>
            <ac:spMk id="3" creationId="{88834339-3976-5DE6-0AD4-185B2D796559}"/>
          </ac:spMkLst>
        </pc:spChg>
        <pc:spChg chg="add mod">
          <ac:chgData name="Steven Bunce" userId="0666b8a4-a884-4cfa-a18b-a31716f6345f" providerId="ADAL" clId="{EE6D8D52-4134-4052-B7C3-DB4F65F24990}" dt="2023-04-18T13:43:00.202" v="2519" actId="20577"/>
          <ac:spMkLst>
            <pc:docMk/>
            <pc:sldMk cId="2137563744" sldId="261"/>
            <ac:spMk id="3" creationId="{CC422C98-D244-ED85-178F-8E176ABA3926}"/>
          </ac:spMkLst>
        </pc:spChg>
        <pc:spChg chg="add mod">
          <ac:chgData name="Steven Bunce" userId="0666b8a4-a884-4cfa-a18b-a31716f6345f" providerId="ADAL" clId="{EE6D8D52-4134-4052-B7C3-DB4F65F24990}" dt="2023-04-18T13:47:37.656" v="2567" actId="1076"/>
          <ac:spMkLst>
            <pc:docMk/>
            <pc:sldMk cId="2137563744" sldId="261"/>
            <ac:spMk id="4" creationId="{72CCC54C-4E81-7A62-C266-37FA11379535}"/>
          </ac:spMkLst>
        </pc:spChg>
        <pc:spChg chg="add">
          <ac:chgData name="Steven Bunce" userId="0666b8a4-a884-4cfa-a18b-a31716f6345f" providerId="ADAL" clId="{EE6D8D52-4134-4052-B7C3-DB4F65F24990}" dt="2023-04-17T14:33:42.607" v="1108" actId="22"/>
          <ac:spMkLst>
            <pc:docMk/>
            <pc:sldMk cId="2137563744" sldId="261"/>
            <ac:spMk id="5" creationId="{B20F93C9-9AE4-D46A-C38C-41E6E45E1AAE}"/>
          </ac:spMkLst>
        </pc:spChg>
        <pc:spChg chg="add mod">
          <ac:chgData name="Steven Bunce" userId="0666b8a4-a884-4cfa-a18b-a31716f6345f" providerId="ADAL" clId="{EE6D8D52-4134-4052-B7C3-DB4F65F24990}" dt="2023-04-18T13:47:34.271" v="2566" actId="1076"/>
          <ac:spMkLst>
            <pc:docMk/>
            <pc:sldMk cId="2137563744" sldId="261"/>
            <ac:spMk id="6" creationId="{91E4EBE0-FD89-F535-DC0E-FD3D21190BCB}"/>
          </ac:spMkLst>
        </pc:spChg>
        <pc:spChg chg="add del mod">
          <ac:chgData name="Steven Bunce" userId="0666b8a4-a884-4cfa-a18b-a31716f6345f" providerId="ADAL" clId="{EE6D8D52-4134-4052-B7C3-DB4F65F24990}" dt="2023-04-17T14:59:30.431" v="1471" actId="21"/>
          <ac:spMkLst>
            <pc:docMk/>
            <pc:sldMk cId="2137563744" sldId="261"/>
            <ac:spMk id="7" creationId="{21B8F2D7-8940-BE3A-6BB1-DEB3B6965ED9}"/>
          </ac:spMkLst>
        </pc:spChg>
        <pc:spChg chg="add mod">
          <ac:chgData name="Steven Bunce" userId="0666b8a4-a884-4cfa-a18b-a31716f6345f" providerId="ADAL" clId="{EE6D8D52-4134-4052-B7C3-DB4F65F24990}" dt="2023-04-18T13:44:29.635" v="2545" actId="1076"/>
          <ac:spMkLst>
            <pc:docMk/>
            <pc:sldMk cId="2137563744" sldId="261"/>
            <ac:spMk id="7" creationId="{E8CE6722-D038-69B8-0E81-100F3D990FB6}"/>
          </ac:spMkLst>
        </pc:spChg>
        <pc:spChg chg="add mod">
          <ac:chgData name="Steven Bunce" userId="0666b8a4-a884-4cfa-a18b-a31716f6345f" providerId="ADAL" clId="{EE6D8D52-4134-4052-B7C3-DB4F65F24990}" dt="2023-04-18T13:32:15.936" v="2465" actId="339"/>
          <ac:spMkLst>
            <pc:docMk/>
            <pc:sldMk cId="2137563744" sldId="261"/>
            <ac:spMk id="8" creationId="{D89CDB4E-EC64-6933-7AEF-CE7153D44ACA}"/>
          </ac:spMkLst>
        </pc:spChg>
        <pc:spChg chg="add mod">
          <ac:chgData name="Steven Bunce" userId="0666b8a4-a884-4cfa-a18b-a31716f6345f" providerId="ADAL" clId="{EE6D8D52-4134-4052-B7C3-DB4F65F24990}" dt="2023-04-18T13:47:48.343" v="2568" actId="1076"/>
          <ac:spMkLst>
            <pc:docMk/>
            <pc:sldMk cId="2137563744" sldId="261"/>
            <ac:spMk id="9" creationId="{C93624AF-051F-A2BE-A94E-BE8B7257D28B}"/>
          </ac:spMkLst>
        </pc:spChg>
        <pc:spChg chg="add del mod">
          <ac:chgData name="Steven Bunce" userId="0666b8a4-a884-4cfa-a18b-a31716f6345f" providerId="ADAL" clId="{EE6D8D52-4134-4052-B7C3-DB4F65F24990}" dt="2023-04-17T15:06:33.003" v="1506" actId="21"/>
          <ac:spMkLst>
            <pc:docMk/>
            <pc:sldMk cId="2137563744" sldId="261"/>
            <ac:spMk id="10" creationId="{7EF45E22-A21C-655C-F913-75AB321473F2}"/>
          </ac:spMkLst>
        </pc:spChg>
        <pc:spChg chg="add mod">
          <ac:chgData name="Steven Bunce" userId="0666b8a4-a884-4cfa-a18b-a31716f6345f" providerId="ADAL" clId="{EE6D8D52-4134-4052-B7C3-DB4F65F24990}" dt="2023-04-18T13:48:16.315" v="2570" actId="1076"/>
          <ac:spMkLst>
            <pc:docMk/>
            <pc:sldMk cId="2137563744" sldId="261"/>
            <ac:spMk id="10" creationId="{BD990817-288B-B5BE-34D5-BD49FEB87AAF}"/>
          </ac:spMkLst>
        </pc:spChg>
        <pc:spChg chg="add del mod">
          <ac:chgData name="Steven Bunce" userId="0666b8a4-a884-4cfa-a18b-a31716f6345f" providerId="ADAL" clId="{EE6D8D52-4134-4052-B7C3-DB4F65F24990}" dt="2023-04-18T13:45:20.577" v="2561" actId="21"/>
          <ac:spMkLst>
            <pc:docMk/>
            <pc:sldMk cId="2137563744" sldId="261"/>
            <ac:spMk id="12" creationId="{F9D3A7C3-5C83-6149-521F-4CA96BA038D5}"/>
          </ac:spMkLst>
        </pc:spChg>
        <pc:spChg chg="add del mod">
          <ac:chgData name="Steven Bunce" userId="0666b8a4-a884-4cfa-a18b-a31716f6345f" providerId="ADAL" clId="{EE6D8D52-4134-4052-B7C3-DB4F65F24990}" dt="2023-04-17T15:08:55.074" v="1517" actId="21"/>
          <ac:spMkLst>
            <pc:docMk/>
            <pc:sldMk cId="2137563744" sldId="261"/>
            <ac:spMk id="13" creationId="{456FE9E6-66B5-EC0C-6674-A2F4C629F4B8}"/>
          </ac:spMkLst>
        </pc:spChg>
        <pc:spChg chg="add del mod">
          <ac:chgData name="Steven Bunce" userId="0666b8a4-a884-4cfa-a18b-a31716f6345f" providerId="ADAL" clId="{EE6D8D52-4134-4052-B7C3-DB4F65F24990}" dt="2023-04-18T13:41:39.297" v="2490" actId="21"/>
          <ac:spMkLst>
            <pc:docMk/>
            <pc:sldMk cId="2137563744" sldId="261"/>
            <ac:spMk id="14" creationId="{3995D57F-61B7-BED8-D4B4-2AC1E4AA4C40}"/>
          </ac:spMkLst>
        </pc:spChg>
        <pc:spChg chg="add del mod">
          <ac:chgData name="Steven Bunce" userId="0666b8a4-a884-4cfa-a18b-a31716f6345f" providerId="ADAL" clId="{EE6D8D52-4134-4052-B7C3-DB4F65F24990}" dt="2023-04-18T13:43:35.095" v="2532" actId="21"/>
          <ac:spMkLst>
            <pc:docMk/>
            <pc:sldMk cId="2137563744" sldId="261"/>
            <ac:spMk id="15" creationId="{5A3F711E-7AD0-6FD9-2362-F88B5CCF9721}"/>
          </ac:spMkLst>
        </pc:spChg>
        <pc:spChg chg="add del mod">
          <ac:chgData name="Steven Bunce" userId="0666b8a4-a884-4cfa-a18b-a31716f6345f" providerId="ADAL" clId="{EE6D8D52-4134-4052-B7C3-DB4F65F24990}" dt="2023-04-18T13:44:16.327" v="2544" actId="21"/>
          <ac:spMkLst>
            <pc:docMk/>
            <pc:sldMk cId="2137563744" sldId="261"/>
            <ac:spMk id="16" creationId="{D1255586-63AA-62C2-06C4-BEE8C7822847}"/>
          </ac:spMkLst>
        </pc:spChg>
        <pc:spChg chg="add del mod">
          <ac:chgData name="Steven Bunce" userId="0666b8a4-a884-4cfa-a18b-a31716f6345f" providerId="ADAL" clId="{EE6D8D52-4134-4052-B7C3-DB4F65F24990}" dt="2023-04-18T13:40:58.439" v="2477" actId="21"/>
          <ac:spMkLst>
            <pc:docMk/>
            <pc:sldMk cId="2137563744" sldId="261"/>
            <ac:spMk id="17" creationId="{244AA8BE-CE35-6DCA-AC3E-6582D6B3ACDE}"/>
          </ac:spMkLst>
        </pc:spChg>
        <pc:graphicFrameChg chg="add del mod">
          <ac:chgData name="Steven Bunce" userId="0666b8a4-a884-4cfa-a18b-a31716f6345f" providerId="ADAL" clId="{EE6D8D52-4134-4052-B7C3-DB4F65F24990}" dt="2023-04-17T14:59:25.104" v="1470" actId="21"/>
          <ac:graphicFrameMkLst>
            <pc:docMk/>
            <pc:sldMk cId="2137563744" sldId="261"/>
            <ac:graphicFrameMk id="4" creationId="{46B63EFF-5042-E494-5EFF-3C52E94B86C4}"/>
          </ac:graphicFrameMkLst>
        </pc:graphicFrameChg>
        <pc:picChg chg="add del mod">
          <ac:chgData name="Steven Bunce" userId="0666b8a4-a884-4cfa-a18b-a31716f6345f" providerId="ADAL" clId="{EE6D8D52-4134-4052-B7C3-DB4F65F24990}" dt="2023-04-17T15:07:24.611" v="1510"/>
          <ac:picMkLst>
            <pc:docMk/>
            <pc:sldMk cId="2137563744" sldId="261"/>
            <ac:picMk id="11" creationId="{085DF23E-56F4-ACF9-1676-0C200B9B284E}"/>
          </ac:picMkLst>
        </pc:picChg>
      </pc:sldChg>
      <pc:sldChg chg="modSp new mod">
        <pc:chgData name="Steven Bunce" userId="0666b8a4-a884-4cfa-a18b-a31716f6345f" providerId="ADAL" clId="{EE6D8D52-4134-4052-B7C3-DB4F65F24990}" dt="2023-04-18T14:43:51.035" v="2814" actId="2711"/>
        <pc:sldMkLst>
          <pc:docMk/>
          <pc:sldMk cId="1875944253" sldId="262"/>
        </pc:sldMkLst>
        <pc:spChg chg="mod">
          <ac:chgData name="Steven Bunce" userId="0666b8a4-a884-4cfa-a18b-a31716f6345f" providerId="ADAL" clId="{EE6D8D52-4134-4052-B7C3-DB4F65F24990}" dt="2023-04-18T14:43:43.158" v="2811" actId="113"/>
          <ac:spMkLst>
            <pc:docMk/>
            <pc:sldMk cId="1875944253" sldId="262"/>
            <ac:spMk id="2" creationId="{22852522-A7A1-09C9-A288-C4AA1B432E9F}"/>
          </ac:spMkLst>
        </pc:spChg>
        <pc:spChg chg="mod">
          <ac:chgData name="Steven Bunce" userId="0666b8a4-a884-4cfa-a18b-a31716f6345f" providerId="ADAL" clId="{EE6D8D52-4134-4052-B7C3-DB4F65F24990}" dt="2023-04-18T14:43:51.035" v="2814" actId="2711"/>
          <ac:spMkLst>
            <pc:docMk/>
            <pc:sldMk cId="1875944253" sldId="262"/>
            <ac:spMk id="3" creationId="{9A165B66-E3AA-320D-EF92-F3A524504477}"/>
          </ac:spMkLst>
        </pc:spChg>
      </pc:sldChg>
      <pc:sldChg chg="modSp new del mod">
        <pc:chgData name="Steven Bunce" userId="0666b8a4-a884-4cfa-a18b-a31716f6345f" providerId="ADAL" clId="{EE6D8D52-4134-4052-B7C3-DB4F65F24990}" dt="2023-04-18T14:41:53.074" v="2781" actId="2696"/>
        <pc:sldMkLst>
          <pc:docMk/>
          <pc:sldMk cId="903317383" sldId="263"/>
        </pc:sldMkLst>
        <pc:spChg chg="mod">
          <ac:chgData name="Steven Bunce" userId="0666b8a4-a884-4cfa-a18b-a31716f6345f" providerId="ADAL" clId="{EE6D8D52-4134-4052-B7C3-DB4F65F24990}" dt="2023-04-13T08:46:49.120" v="675" actId="20577"/>
          <ac:spMkLst>
            <pc:docMk/>
            <pc:sldMk cId="903317383" sldId="263"/>
            <ac:spMk id="2" creationId="{2989EF4D-9BC8-A84A-5211-C6A120017910}"/>
          </ac:spMkLst>
        </pc:spChg>
        <pc:spChg chg="mod">
          <ac:chgData name="Steven Bunce" userId="0666b8a4-a884-4cfa-a18b-a31716f6345f" providerId="ADAL" clId="{EE6D8D52-4134-4052-B7C3-DB4F65F24990}" dt="2023-04-17T15:55:52.359" v="1834" actId="20577"/>
          <ac:spMkLst>
            <pc:docMk/>
            <pc:sldMk cId="903317383" sldId="263"/>
            <ac:spMk id="3" creationId="{71D9D34C-D679-05B1-85FF-644278793F0C}"/>
          </ac:spMkLst>
        </pc:spChg>
      </pc:sldChg>
      <pc:sldChg chg="modSp new mod">
        <pc:chgData name="Steven Bunce" userId="0666b8a4-a884-4cfa-a18b-a31716f6345f" providerId="ADAL" clId="{EE6D8D52-4134-4052-B7C3-DB4F65F24990}" dt="2023-04-18T14:49:33.332" v="2867" actId="2711"/>
        <pc:sldMkLst>
          <pc:docMk/>
          <pc:sldMk cId="760114494" sldId="264"/>
        </pc:sldMkLst>
        <pc:spChg chg="mod">
          <ac:chgData name="Steven Bunce" userId="0666b8a4-a884-4cfa-a18b-a31716f6345f" providerId="ADAL" clId="{EE6D8D52-4134-4052-B7C3-DB4F65F24990}" dt="2023-04-18T14:49:16.945" v="2864" actId="2711"/>
          <ac:spMkLst>
            <pc:docMk/>
            <pc:sldMk cId="760114494" sldId="264"/>
            <ac:spMk id="2" creationId="{3985622A-D1BD-4EEE-EE06-4363848D524A}"/>
          </ac:spMkLst>
        </pc:spChg>
        <pc:spChg chg="mod">
          <ac:chgData name="Steven Bunce" userId="0666b8a4-a884-4cfa-a18b-a31716f6345f" providerId="ADAL" clId="{EE6D8D52-4134-4052-B7C3-DB4F65F24990}" dt="2023-04-18T14:49:33.332" v="2867" actId="2711"/>
          <ac:spMkLst>
            <pc:docMk/>
            <pc:sldMk cId="760114494" sldId="264"/>
            <ac:spMk id="3" creationId="{682151D0-B794-1A2C-0AD3-F9588999A5BD}"/>
          </ac:spMkLst>
        </pc:spChg>
      </pc:sldChg>
      <pc:sldChg chg="modSp mod">
        <pc:chgData name="Steven Bunce" userId="0666b8a4-a884-4cfa-a18b-a31716f6345f" providerId="ADAL" clId="{EE6D8D52-4134-4052-B7C3-DB4F65F24990}" dt="2023-04-18T14:43:26.237" v="2808" actId="113"/>
        <pc:sldMkLst>
          <pc:docMk/>
          <pc:sldMk cId="4078118230" sldId="265"/>
        </pc:sldMkLst>
        <pc:spChg chg="mod">
          <ac:chgData name="Steven Bunce" userId="0666b8a4-a884-4cfa-a18b-a31716f6345f" providerId="ADAL" clId="{EE6D8D52-4134-4052-B7C3-DB4F65F24990}" dt="2023-04-18T14:43:26.237" v="2808" actId="113"/>
          <ac:spMkLst>
            <pc:docMk/>
            <pc:sldMk cId="4078118230" sldId="265"/>
            <ac:spMk id="2" creationId="{8CF7FB72-B56B-BE17-ED07-D28FD26482EA}"/>
          </ac:spMkLst>
        </pc:spChg>
        <pc:spChg chg="mod">
          <ac:chgData name="Steven Bunce" userId="0666b8a4-a884-4cfa-a18b-a31716f6345f" providerId="ADAL" clId="{EE6D8D52-4134-4052-B7C3-DB4F65F24990}" dt="2023-04-18T14:43:19.139" v="2806"/>
          <ac:spMkLst>
            <pc:docMk/>
            <pc:sldMk cId="4078118230" sldId="265"/>
            <ac:spMk id="3" creationId="{923854C2-9C9D-24BD-1292-02EB36D0C59D}"/>
          </ac:spMkLst>
        </pc:spChg>
      </pc:sldChg>
      <pc:sldChg chg="del">
        <pc:chgData name="Steven Bunce" userId="0666b8a4-a884-4cfa-a18b-a31716f6345f" providerId="ADAL" clId="{EE6D8D52-4134-4052-B7C3-DB4F65F24990}" dt="2023-04-17T14:40:32.196" v="1423" actId="2696"/>
        <pc:sldMkLst>
          <pc:docMk/>
          <pc:sldMk cId="4109881249" sldId="266"/>
        </pc:sldMkLst>
      </pc:sldChg>
      <pc:sldChg chg="addSp delSp modSp mod ord">
        <pc:chgData name="Steven Bunce" userId="0666b8a4-a884-4cfa-a18b-a31716f6345f" providerId="ADAL" clId="{EE6D8D52-4134-4052-B7C3-DB4F65F24990}" dt="2023-04-18T14:44:17.631" v="2818" actId="122"/>
        <pc:sldMkLst>
          <pc:docMk/>
          <pc:sldMk cId="666901079" sldId="267"/>
        </pc:sldMkLst>
        <pc:spChg chg="mod">
          <ac:chgData name="Steven Bunce" userId="0666b8a4-a884-4cfa-a18b-a31716f6345f" providerId="ADAL" clId="{EE6D8D52-4134-4052-B7C3-DB4F65F24990}" dt="2023-04-18T14:44:17.631" v="2818" actId="122"/>
          <ac:spMkLst>
            <pc:docMk/>
            <pc:sldMk cId="666901079" sldId="267"/>
            <ac:spMk id="2" creationId="{564D1B2A-8676-034B-7008-07F21F114D0F}"/>
          </ac:spMkLst>
        </pc:spChg>
        <pc:spChg chg="add del mod">
          <ac:chgData name="Steven Bunce" userId="0666b8a4-a884-4cfa-a18b-a31716f6345f" providerId="ADAL" clId="{EE6D8D52-4134-4052-B7C3-DB4F65F24990}" dt="2023-04-17T15:40:27.753" v="1558"/>
          <ac:spMkLst>
            <pc:docMk/>
            <pc:sldMk cId="666901079" sldId="267"/>
            <ac:spMk id="6" creationId="{BC9B6E69-2DF1-3761-D3F1-D6F5D3A9D6D9}"/>
          </ac:spMkLst>
        </pc:spChg>
        <pc:spChg chg="add del mod">
          <ac:chgData name="Steven Bunce" userId="0666b8a4-a884-4cfa-a18b-a31716f6345f" providerId="ADAL" clId="{EE6D8D52-4134-4052-B7C3-DB4F65F24990}" dt="2023-04-17T16:20:00.771" v="2259" actId="1076"/>
          <ac:spMkLst>
            <pc:docMk/>
            <pc:sldMk cId="666901079" sldId="267"/>
            <ac:spMk id="15" creationId="{CA6EA79B-B639-B475-B1A3-35D0A6EE7ED0}"/>
          </ac:spMkLst>
        </pc:spChg>
        <pc:spChg chg="add del mod">
          <ac:chgData name="Steven Bunce" userId="0666b8a4-a884-4cfa-a18b-a31716f6345f" providerId="ADAL" clId="{EE6D8D52-4134-4052-B7C3-DB4F65F24990}" dt="2023-04-17T15:44:59.885" v="1596" actId="767"/>
          <ac:spMkLst>
            <pc:docMk/>
            <pc:sldMk cId="666901079" sldId="267"/>
            <ac:spMk id="20" creationId="{2E58D9DF-DA10-6777-C18D-8DEE124BC6E7}"/>
          </ac:spMkLst>
        </pc:spChg>
        <pc:picChg chg="add mod">
          <ac:chgData name="Steven Bunce" userId="0666b8a4-a884-4cfa-a18b-a31716f6345f" providerId="ADAL" clId="{EE6D8D52-4134-4052-B7C3-DB4F65F24990}" dt="2023-04-17T16:19:58.685" v="2258" actId="1076"/>
          <ac:picMkLst>
            <pc:docMk/>
            <pc:sldMk cId="666901079" sldId="267"/>
            <ac:picMk id="4" creationId="{A86DE40A-B5D2-934B-4813-3B204ED4326C}"/>
          </ac:picMkLst>
        </pc:picChg>
        <pc:picChg chg="mod">
          <ac:chgData name="Steven Bunce" userId="0666b8a4-a884-4cfa-a18b-a31716f6345f" providerId="ADAL" clId="{EE6D8D52-4134-4052-B7C3-DB4F65F24990}" dt="2023-04-17T15:48:36.528" v="1623" actId="1076"/>
          <ac:picMkLst>
            <pc:docMk/>
            <pc:sldMk cId="666901079" sldId="267"/>
            <ac:picMk id="5" creationId="{C5D28717-82C3-CCC2-A2EC-7F341C5829A6}"/>
          </ac:picMkLst>
        </pc:picChg>
        <pc:picChg chg="add mod">
          <ac:chgData name="Steven Bunce" userId="0666b8a4-a884-4cfa-a18b-a31716f6345f" providerId="ADAL" clId="{EE6D8D52-4134-4052-B7C3-DB4F65F24990}" dt="2023-04-17T16:19:02.856" v="2252" actId="1076"/>
          <ac:picMkLst>
            <pc:docMk/>
            <pc:sldMk cId="666901079" sldId="267"/>
            <ac:picMk id="8" creationId="{56F9CBA6-EB78-F744-5EED-DFCDC5B319F6}"/>
          </ac:picMkLst>
        </pc:picChg>
        <pc:picChg chg="add mod">
          <ac:chgData name="Steven Bunce" userId="0666b8a4-a884-4cfa-a18b-a31716f6345f" providerId="ADAL" clId="{EE6D8D52-4134-4052-B7C3-DB4F65F24990}" dt="2023-04-17T16:18:40.351" v="2248" actId="1076"/>
          <ac:picMkLst>
            <pc:docMk/>
            <pc:sldMk cId="666901079" sldId="267"/>
            <ac:picMk id="10" creationId="{75FF35EA-DDD4-8BEA-BBE6-E0A74FD61E6E}"/>
          </ac:picMkLst>
        </pc:picChg>
        <pc:picChg chg="add mod">
          <ac:chgData name="Steven Bunce" userId="0666b8a4-a884-4cfa-a18b-a31716f6345f" providerId="ADAL" clId="{EE6D8D52-4134-4052-B7C3-DB4F65F24990}" dt="2023-04-17T16:19:36.793" v="2255" actId="1076"/>
          <ac:picMkLst>
            <pc:docMk/>
            <pc:sldMk cId="666901079" sldId="267"/>
            <ac:picMk id="12" creationId="{E595A9C6-A726-AAC0-E018-49A746820983}"/>
          </ac:picMkLst>
        </pc:picChg>
        <pc:picChg chg="add del">
          <ac:chgData name="Steven Bunce" userId="0666b8a4-a884-4cfa-a18b-a31716f6345f" providerId="ADAL" clId="{EE6D8D52-4134-4052-B7C3-DB4F65F24990}" dt="2023-04-17T15:43:56.051" v="1576" actId="22"/>
          <ac:picMkLst>
            <pc:docMk/>
            <pc:sldMk cId="666901079" sldId="267"/>
            <ac:picMk id="14" creationId="{957952DE-5302-F91F-40FA-83BE23029C92}"/>
          </ac:picMkLst>
        </pc:picChg>
        <pc:cxnChg chg="add del mod">
          <ac:chgData name="Steven Bunce" userId="0666b8a4-a884-4cfa-a18b-a31716f6345f" providerId="ADAL" clId="{EE6D8D52-4134-4052-B7C3-DB4F65F24990}" dt="2023-04-17T15:44:15.867" v="1583" actId="11529"/>
          <ac:cxnSpMkLst>
            <pc:docMk/>
            <pc:sldMk cId="666901079" sldId="267"/>
            <ac:cxnSpMk id="17" creationId="{B0B422BE-E760-C016-255E-A51EA19980C7}"/>
          </ac:cxnSpMkLst>
        </pc:cxnChg>
      </pc:sldChg>
      <pc:sldChg chg="modSp mod">
        <pc:chgData name="Steven Bunce" userId="0666b8a4-a884-4cfa-a18b-a31716f6345f" providerId="ADAL" clId="{EE6D8D52-4134-4052-B7C3-DB4F65F24990}" dt="2023-04-18T14:48:43.033" v="2861" actId="2711"/>
        <pc:sldMkLst>
          <pc:docMk/>
          <pc:sldMk cId="2875674488" sldId="268"/>
        </pc:sldMkLst>
        <pc:spChg chg="mod">
          <ac:chgData name="Steven Bunce" userId="0666b8a4-a884-4cfa-a18b-a31716f6345f" providerId="ADAL" clId="{EE6D8D52-4134-4052-B7C3-DB4F65F24990}" dt="2023-04-18T14:48:27.831" v="2859" actId="122"/>
          <ac:spMkLst>
            <pc:docMk/>
            <pc:sldMk cId="2875674488" sldId="268"/>
            <ac:spMk id="2" creationId="{E54F7A63-6F4A-E0D1-49F7-A0C8EE67E061}"/>
          </ac:spMkLst>
        </pc:spChg>
        <pc:spChg chg="mod">
          <ac:chgData name="Steven Bunce" userId="0666b8a4-a884-4cfa-a18b-a31716f6345f" providerId="ADAL" clId="{EE6D8D52-4134-4052-B7C3-DB4F65F24990}" dt="2023-04-18T14:48:43.033" v="2861" actId="2711"/>
          <ac:spMkLst>
            <pc:docMk/>
            <pc:sldMk cId="2875674488" sldId="268"/>
            <ac:spMk id="6" creationId="{874D016E-8461-79AD-DD96-AA8D8B9004D8}"/>
          </ac:spMkLst>
        </pc:spChg>
      </pc:sldChg>
      <pc:sldChg chg="modSp mod ord">
        <pc:chgData name="Steven Bunce" userId="0666b8a4-a884-4cfa-a18b-a31716f6345f" providerId="ADAL" clId="{EE6D8D52-4134-4052-B7C3-DB4F65F24990}" dt="2023-04-18T14:49:06.321" v="2863" actId="2711"/>
        <pc:sldMkLst>
          <pc:docMk/>
          <pc:sldMk cId="2399221900" sldId="269"/>
        </pc:sldMkLst>
        <pc:spChg chg="mod">
          <ac:chgData name="Steven Bunce" userId="0666b8a4-a884-4cfa-a18b-a31716f6345f" providerId="ADAL" clId="{EE6D8D52-4134-4052-B7C3-DB4F65F24990}" dt="2023-04-18T14:48:57.801" v="2862" actId="2711"/>
          <ac:spMkLst>
            <pc:docMk/>
            <pc:sldMk cId="2399221900" sldId="269"/>
            <ac:spMk id="2" creationId="{A8F02445-4EFA-8F05-B15D-D0ED420728D6}"/>
          </ac:spMkLst>
        </pc:spChg>
        <pc:spChg chg="mod">
          <ac:chgData name="Steven Bunce" userId="0666b8a4-a884-4cfa-a18b-a31716f6345f" providerId="ADAL" clId="{EE6D8D52-4134-4052-B7C3-DB4F65F24990}" dt="2023-04-18T14:49:06.321" v="2863" actId="2711"/>
          <ac:spMkLst>
            <pc:docMk/>
            <pc:sldMk cId="2399221900" sldId="269"/>
            <ac:spMk id="3" creationId="{3F7FFEB6-2657-C1E9-9F9D-D241C0A8DC9C}"/>
          </ac:spMkLst>
        </pc:spChg>
      </pc:sldChg>
      <pc:sldChg chg="modSp mod">
        <pc:chgData name="Steven Bunce" userId="0666b8a4-a884-4cfa-a18b-a31716f6345f" providerId="ADAL" clId="{EE6D8D52-4134-4052-B7C3-DB4F65F24990}" dt="2023-04-17T15:37:42.134" v="1549" actId="20577"/>
        <pc:sldMkLst>
          <pc:docMk/>
          <pc:sldMk cId="3968432054" sldId="270"/>
        </pc:sldMkLst>
        <pc:spChg chg="mod">
          <ac:chgData name="Steven Bunce" userId="0666b8a4-a884-4cfa-a18b-a31716f6345f" providerId="ADAL" clId="{EE6D8D52-4134-4052-B7C3-DB4F65F24990}" dt="2023-04-17T15:37:42.134" v="1549" actId="20577"/>
          <ac:spMkLst>
            <pc:docMk/>
            <pc:sldMk cId="3968432054" sldId="270"/>
            <ac:spMk id="2" creationId="{9CF0F09F-E18D-1793-96BF-9E3F21F37B29}"/>
          </ac:spMkLst>
        </pc:spChg>
      </pc:sldChg>
      <pc:sldChg chg="del">
        <pc:chgData name="Steven Bunce" userId="0666b8a4-a884-4cfa-a18b-a31716f6345f" providerId="ADAL" clId="{EE6D8D52-4134-4052-B7C3-DB4F65F24990}" dt="2023-04-18T14:41:39.276" v="2779" actId="2696"/>
        <pc:sldMkLst>
          <pc:docMk/>
          <pc:sldMk cId="2212357378" sldId="271"/>
        </pc:sldMkLst>
      </pc:sldChg>
      <pc:sldChg chg="del">
        <pc:chgData name="Steven Bunce" userId="0666b8a4-a884-4cfa-a18b-a31716f6345f" providerId="ADAL" clId="{EE6D8D52-4134-4052-B7C3-DB4F65F24990}" dt="2023-04-18T14:41:21.616" v="2777" actId="2696"/>
        <pc:sldMkLst>
          <pc:docMk/>
          <pc:sldMk cId="164367128" sldId="272"/>
        </pc:sldMkLst>
      </pc:sldChg>
      <pc:sldChg chg="modSp mod">
        <pc:chgData name="Steven Bunce" userId="0666b8a4-a884-4cfa-a18b-a31716f6345f" providerId="ADAL" clId="{EE6D8D52-4134-4052-B7C3-DB4F65F24990}" dt="2023-04-18T14:50:57.849" v="2875" actId="2711"/>
        <pc:sldMkLst>
          <pc:docMk/>
          <pc:sldMk cId="2419656883" sldId="273"/>
        </pc:sldMkLst>
        <pc:spChg chg="mod">
          <ac:chgData name="Steven Bunce" userId="0666b8a4-a884-4cfa-a18b-a31716f6345f" providerId="ADAL" clId="{EE6D8D52-4134-4052-B7C3-DB4F65F24990}" dt="2023-04-18T14:50:57.849" v="2875" actId="2711"/>
          <ac:spMkLst>
            <pc:docMk/>
            <pc:sldMk cId="2419656883" sldId="273"/>
            <ac:spMk id="2" creationId="{183D73D6-7355-92C7-0F31-16D1FCA072CA}"/>
          </ac:spMkLst>
        </pc:spChg>
      </pc:sldChg>
      <pc:sldChg chg="modSp del mod">
        <pc:chgData name="Steven Bunce" userId="0666b8a4-a884-4cfa-a18b-a31716f6345f" providerId="ADAL" clId="{EE6D8D52-4134-4052-B7C3-DB4F65F24990}" dt="2023-04-18T14:41:43.730" v="2780" actId="2696"/>
        <pc:sldMkLst>
          <pc:docMk/>
          <pc:sldMk cId="494805425" sldId="274"/>
        </pc:sldMkLst>
        <pc:spChg chg="mod">
          <ac:chgData name="Steven Bunce" userId="0666b8a4-a884-4cfa-a18b-a31716f6345f" providerId="ADAL" clId="{EE6D8D52-4134-4052-B7C3-DB4F65F24990}" dt="2023-04-17T16:11:40.061" v="2224" actId="20577"/>
          <ac:spMkLst>
            <pc:docMk/>
            <pc:sldMk cId="494805425" sldId="274"/>
            <ac:spMk id="3" creationId="{D9A89A54-EADC-0632-6969-F4BCE6663DF3}"/>
          </ac:spMkLst>
        </pc:spChg>
      </pc:sldChg>
      <pc:sldChg chg="del">
        <pc:chgData name="Steven Bunce" userId="0666b8a4-a884-4cfa-a18b-a31716f6345f" providerId="ADAL" clId="{EE6D8D52-4134-4052-B7C3-DB4F65F24990}" dt="2023-04-18T14:44:30.058" v="2819" actId="2696"/>
        <pc:sldMkLst>
          <pc:docMk/>
          <pc:sldMk cId="171749278" sldId="275"/>
        </pc:sldMkLst>
      </pc:sldChg>
      <pc:sldChg chg="modSp mod">
        <pc:chgData name="Steven Bunce" userId="0666b8a4-a884-4cfa-a18b-a31716f6345f" providerId="ADAL" clId="{EE6D8D52-4134-4052-B7C3-DB4F65F24990}" dt="2023-04-18T14:51:07.458" v="2876" actId="2711"/>
        <pc:sldMkLst>
          <pc:docMk/>
          <pc:sldMk cId="568074874" sldId="276"/>
        </pc:sldMkLst>
        <pc:spChg chg="mod">
          <ac:chgData name="Steven Bunce" userId="0666b8a4-a884-4cfa-a18b-a31716f6345f" providerId="ADAL" clId="{EE6D8D52-4134-4052-B7C3-DB4F65F24990}" dt="2023-04-18T14:51:07.458" v="2876" actId="2711"/>
          <ac:spMkLst>
            <pc:docMk/>
            <pc:sldMk cId="568074874" sldId="276"/>
            <ac:spMk id="2" creationId="{F3F9EDA6-780E-07C6-E8F2-2E8E5996C235}"/>
          </ac:spMkLst>
        </pc:spChg>
      </pc:sldChg>
      <pc:sldChg chg="del">
        <pc:chgData name="Steven Bunce" userId="0666b8a4-a884-4cfa-a18b-a31716f6345f" providerId="ADAL" clId="{EE6D8D52-4134-4052-B7C3-DB4F65F24990}" dt="2023-04-18T14:41:16.052" v="2776" actId="2696"/>
        <pc:sldMkLst>
          <pc:docMk/>
          <pc:sldMk cId="1600518783" sldId="277"/>
        </pc:sldMkLst>
      </pc:sldChg>
      <pc:sldChg chg="del">
        <pc:chgData name="Steven Bunce" userId="0666b8a4-a884-4cfa-a18b-a31716f6345f" providerId="ADAL" clId="{EE6D8D52-4134-4052-B7C3-DB4F65F24990}" dt="2023-04-18T14:41:27.267" v="2778" actId="2696"/>
        <pc:sldMkLst>
          <pc:docMk/>
          <pc:sldMk cId="132448109" sldId="278"/>
        </pc:sldMkLst>
      </pc:sldChg>
      <pc:sldChg chg="modSp new mod">
        <pc:chgData name="Steven Bunce" userId="0666b8a4-a884-4cfa-a18b-a31716f6345f" providerId="ADAL" clId="{EE6D8D52-4134-4052-B7C3-DB4F65F24990}" dt="2023-04-18T14:48:13.907" v="2857" actId="2711"/>
        <pc:sldMkLst>
          <pc:docMk/>
          <pc:sldMk cId="2200076252" sldId="279"/>
        </pc:sldMkLst>
        <pc:spChg chg="mod">
          <ac:chgData name="Steven Bunce" userId="0666b8a4-a884-4cfa-a18b-a31716f6345f" providerId="ADAL" clId="{EE6D8D52-4134-4052-B7C3-DB4F65F24990}" dt="2023-04-18T14:48:03.401" v="2856" actId="2711"/>
          <ac:spMkLst>
            <pc:docMk/>
            <pc:sldMk cId="2200076252" sldId="279"/>
            <ac:spMk id="2" creationId="{EBC57FD5-DEF4-699C-3993-7C9BEA77AE2A}"/>
          </ac:spMkLst>
        </pc:spChg>
        <pc:spChg chg="mod">
          <ac:chgData name="Steven Bunce" userId="0666b8a4-a884-4cfa-a18b-a31716f6345f" providerId="ADAL" clId="{EE6D8D52-4134-4052-B7C3-DB4F65F24990}" dt="2023-04-18T14:48:13.907" v="2857" actId="2711"/>
          <ac:spMkLst>
            <pc:docMk/>
            <pc:sldMk cId="2200076252" sldId="279"/>
            <ac:spMk id="3" creationId="{95C7F12D-7187-8193-2B8B-35BC483CF5D3}"/>
          </ac:spMkLst>
        </pc:spChg>
      </pc:sldChg>
      <pc:sldChg chg="modSp new mod">
        <pc:chgData name="Steven Bunce" userId="0666b8a4-a884-4cfa-a18b-a31716f6345f" providerId="ADAL" clId="{EE6D8D52-4134-4052-B7C3-DB4F65F24990}" dt="2023-04-18T14:50:37.353" v="2872" actId="2711"/>
        <pc:sldMkLst>
          <pc:docMk/>
          <pc:sldMk cId="3573849821" sldId="280"/>
        </pc:sldMkLst>
        <pc:spChg chg="mod">
          <ac:chgData name="Steven Bunce" userId="0666b8a4-a884-4cfa-a18b-a31716f6345f" providerId="ADAL" clId="{EE6D8D52-4134-4052-B7C3-DB4F65F24990}" dt="2023-04-18T14:50:28.421" v="2871" actId="2711"/>
          <ac:spMkLst>
            <pc:docMk/>
            <pc:sldMk cId="3573849821" sldId="280"/>
            <ac:spMk id="2" creationId="{8316C7D7-8930-611A-0E12-6FEEA5BA40CF}"/>
          </ac:spMkLst>
        </pc:spChg>
        <pc:spChg chg="mod">
          <ac:chgData name="Steven Bunce" userId="0666b8a4-a884-4cfa-a18b-a31716f6345f" providerId="ADAL" clId="{EE6D8D52-4134-4052-B7C3-DB4F65F24990}" dt="2023-04-18T14:50:37.353" v="2872" actId="2711"/>
          <ac:spMkLst>
            <pc:docMk/>
            <pc:sldMk cId="3573849821" sldId="280"/>
            <ac:spMk id="3" creationId="{B973A405-0988-C2B6-3A5C-FFC2D5D6A51A}"/>
          </ac:spMkLst>
        </pc:spChg>
      </pc:sldChg>
      <pc:sldChg chg="modSp new mod">
        <pc:chgData name="Steven Bunce" userId="0666b8a4-a884-4cfa-a18b-a31716f6345f" providerId="ADAL" clId="{EE6D8D52-4134-4052-B7C3-DB4F65F24990}" dt="2023-04-18T14:45:44.720" v="2828" actId="2711"/>
        <pc:sldMkLst>
          <pc:docMk/>
          <pc:sldMk cId="1759751489" sldId="281"/>
        </pc:sldMkLst>
        <pc:spChg chg="mod">
          <ac:chgData name="Steven Bunce" userId="0666b8a4-a884-4cfa-a18b-a31716f6345f" providerId="ADAL" clId="{EE6D8D52-4134-4052-B7C3-DB4F65F24990}" dt="2023-04-18T14:45:36.398" v="2827" actId="122"/>
          <ac:spMkLst>
            <pc:docMk/>
            <pc:sldMk cId="1759751489" sldId="281"/>
            <ac:spMk id="2" creationId="{F7B81D09-F4D4-F695-5B2B-74AD419D99FD}"/>
          </ac:spMkLst>
        </pc:spChg>
        <pc:spChg chg="mod">
          <ac:chgData name="Steven Bunce" userId="0666b8a4-a884-4cfa-a18b-a31716f6345f" providerId="ADAL" clId="{EE6D8D52-4134-4052-B7C3-DB4F65F24990}" dt="2023-04-18T14:45:44.720" v="2828" actId="2711"/>
          <ac:spMkLst>
            <pc:docMk/>
            <pc:sldMk cId="1759751489" sldId="281"/>
            <ac:spMk id="3" creationId="{BAF91D58-85BD-0746-63BF-708C6258F861}"/>
          </ac:spMkLst>
        </pc:spChg>
      </pc:sldChg>
      <pc:sldChg chg="modSp new mod">
        <pc:chgData name="Steven Bunce" userId="0666b8a4-a884-4cfa-a18b-a31716f6345f" providerId="ADAL" clId="{EE6D8D52-4134-4052-B7C3-DB4F65F24990}" dt="2023-04-18T14:47:23.489" v="2833" actId="6549"/>
        <pc:sldMkLst>
          <pc:docMk/>
          <pc:sldMk cId="820164096" sldId="282"/>
        </pc:sldMkLst>
        <pc:spChg chg="mod">
          <ac:chgData name="Steven Bunce" userId="0666b8a4-a884-4cfa-a18b-a31716f6345f" providerId="ADAL" clId="{EE6D8D52-4134-4052-B7C3-DB4F65F24990}" dt="2023-04-18T14:47:16.866" v="2832" actId="122"/>
          <ac:spMkLst>
            <pc:docMk/>
            <pc:sldMk cId="820164096" sldId="282"/>
            <ac:spMk id="2" creationId="{A5B8D33E-0FEF-2014-4240-3FCCB045FDA4}"/>
          </ac:spMkLst>
        </pc:spChg>
        <pc:spChg chg="mod">
          <ac:chgData name="Steven Bunce" userId="0666b8a4-a884-4cfa-a18b-a31716f6345f" providerId="ADAL" clId="{EE6D8D52-4134-4052-B7C3-DB4F65F24990}" dt="2023-04-18T14:47:23.489" v="2833" actId="6549"/>
          <ac:spMkLst>
            <pc:docMk/>
            <pc:sldMk cId="820164096" sldId="282"/>
            <ac:spMk id="3" creationId="{34EF2485-B77A-5F82-64BA-8F17803DEFC7}"/>
          </ac:spMkLst>
        </pc:spChg>
      </pc:sldChg>
      <pc:sldChg chg="new del">
        <pc:chgData name="Steven Bunce" userId="0666b8a4-a884-4cfa-a18b-a31716f6345f" providerId="ADAL" clId="{EE6D8D52-4134-4052-B7C3-DB4F65F24990}" dt="2023-04-17T15:44:59.634" v="1595" actId="680"/>
        <pc:sldMkLst>
          <pc:docMk/>
          <pc:sldMk cId="3396483131" sldId="282"/>
        </pc:sldMkLst>
      </pc:sldChg>
      <pc:sldChg chg="del">
        <pc:chgData name="Steven Bunce" userId="0666b8a4-a884-4cfa-a18b-a31716f6345f" providerId="ADAL" clId="{EE6D8D52-4134-4052-B7C3-DB4F65F24990}" dt="2023-04-18T13:21:35.374" v="2422" actId="2696"/>
        <pc:sldMkLst>
          <pc:docMk/>
          <pc:sldMk cId="1537042963" sldId="283"/>
        </pc:sldMkLst>
      </pc:sldChg>
      <pc:sldChg chg="del">
        <pc:chgData name="Steven Bunce" userId="0666b8a4-a884-4cfa-a18b-a31716f6345f" providerId="ADAL" clId="{EE6D8D52-4134-4052-B7C3-DB4F65F24990}" dt="2023-04-18T14:08:36.556" v="2641" actId="2696"/>
        <pc:sldMkLst>
          <pc:docMk/>
          <pc:sldMk cId="1976874658" sldId="284"/>
        </pc:sldMkLst>
      </pc:sldChg>
    </pc:docChg>
  </pc:docChgLst>
  <pc:docChgLst>
    <pc:chgData name="Steven Bunce" userId="0666b8a4-a884-4cfa-a18b-a31716f6345f" providerId="ADAL" clId="{0B177CDB-EC79-4174-8C84-AE9A5CF51F83}"/>
    <pc:docChg chg="undo custSel addSld delSld modSld sldOrd">
      <pc:chgData name="Steven Bunce" userId="0666b8a4-a884-4cfa-a18b-a31716f6345f" providerId="ADAL" clId="{0B177CDB-EC79-4174-8C84-AE9A5CF51F83}" dt="2023-04-19T07:06:55.851" v="3089"/>
      <pc:docMkLst>
        <pc:docMk/>
      </pc:docMkLst>
      <pc:sldChg chg="modSp mod ord modAnim">
        <pc:chgData name="Steven Bunce" userId="0666b8a4-a884-4cfa-a18b-a31716f6345f" providerId="ADAL" clId="{0B177CDB-EC79-4174-8C84-AE9A5CF51F83}" dt="2023-04-19T07:00:54.475" v="2983" actId="2711"/>
        <pc:sldMkLst>
          <pc:docMk/>
          <pc:sldMk cId="2948639348" sldId="257"/>
        </pc:sldMkLst>
        <pc:spChg chg="mod">
          <ac:chgData name="Steven Bunce" userId="0666b8a4-a884-4cfa-a18b-a31716f6345f" providerId="ADAL" clId="{0B177CDB-EC79-4174-8C84-AE9A5CF51F83}" dt="2023-04-16T14:59:58.910" v="795" actId="20577"/>
          <ac:spMkLst>
            <pc:docMk/>
            <pc:sldMk cId="2948639348" sldId="257"/>
            <ac:spMk id="2" creationId="{51381769-F74F-F97F-AFDB-06EDB7077381}"/>
          </ac:spMkLst>
        </pc:spChg>
        <pc:spChg chg="mod">
          <ac:chgData name="Steven Bunce" userId="0666b8a4-a884-4cfa-a18b-a31716f6345f" providerId="ADAL" clId="{0B177CDB-EC79-4174-8C84-AE9A5CF51F83}" dt="2023-04-19T07:00:54.475" v="2983" actId="2711"/>
          <ac:spMkLst>
            <pc:docMk/>
            <pc:sldMk cId="2948639348" sldId="257"/>
            <ac:spMk id="3" creationId="{59BAD0FD-5AF4-FA35-6BDE-E3525477A9D4}"/>
          </ac:spMkLst>
        </pc:spChg>
      </pc:sldChg>
      <pc:sldChg chg="delSp modSp mod">
        <pc:chgData name="Steven Bunce" userId="0666b8a4-a884-4cfa-a18b-a31716f6345f" providerId="ADAL" clId="{0B177CDB-EC79-4174-8C84-AE9A5CF51F83}" dt="2023-04-19T05:26:58.470" v="2162" actId="122"/>
        <pc:sldMkLst>
          <pc:docMk/>
          <pc:sldMk cId="1157245739" sldId="258"/>
        </pc:sldMkLst>
        <pc:spChg chg="mod">
          <ac:chgData name="Steven Bunce" userId="0666b8a4-a884-4cfa-a18b-a31716f6345f" providerId="ADAL" clId="{0B177CDB-EC79-4174-8C84-AE9A5CF51F83}" dt="2023-04-19T05:26:43.098" v="2160" actId="1076"/>
          <ac:spMkLst>
            <pc:docMk/>
            <pc:sldMk cId="1157245739" sldId="258"/>
            <ac:spMk id="2" creationId="{B3377586-1015-47D4-A606-0875EDBF7D2E}"/>
          </ac:spMkLst>
        </pc:spChg>
        <pc:spChg chg="mod">
          <ac:chgData name="Steven Bunce" userId="0666b8a4-a884-4cfa-a18b-a31716f6345f" providerId="ADAL" clId="{0B177CDB-EC79-4174-8C84-AE9A5CF51F83}" dt="2023-04-19T05:26:58.470" v="2162" actId="122"/>
          <ac:spMkLst>
            <pc:docMk/>
            <pc:sldMk cId="1157245739" sldId="258"/>
            <ac:spMk id="3" creationId="{A0C95A19-064D-38FA-3BE1-E45254307EB0}"/>
          </ac:spMkLst>
        </pc:spChg>
        <pc:spChg chg="del">
          <ac:chgData name="Steven Bunce" userId="0666b8a4-a884-4cfa-a18b-a31716f6345f" providerId="ADAL" clId="{0B177CDB-EC79-4174-8C84-AE9A5CF51F83}" dt="2023-04-19T05:24:48.559" v="2120" actId="21"/>
          <ac:spMkLst>
            <pc:docMk/>
            <pc:sldMk cId="1157245739" sldId="258"/>
            <ac:spMk id="4" creationId="{A1B41C18-96FE-EB1F-6FD7-D01E8AF523B0}"/>
          </ac:spMkLst>
        </pc:spChg>
        <pc:spChg chg="del">
          <ac:chgData name="Steven Bunce" userId="0666b8a4-a884-4cfa-a18b-a31716f6345f" providerId="ADAL" clId="{0B177CDB-EC79-4174-8C84-AE9A5CF51F83}" dt="2023-04-19T05:24:54.461" v="2121" actId="21"/>
          <ac:spMkLst>
            <pc:docMk/>
            <pc:sldMk cId="1157245739" sldId="258"/>
            <ac:spMk id="5" creationId="{117223DE-EFBB-1E59-9BD9-6155898B8EC4}"/>
          </ac:spMkLst>
        </pc:spChg>
        <pc:spChg chg="del">
          <ac:chgData name="Steven Bunce" userId="0666b8a4-a884-4cfa-a18b-a31716f6345f" providerId="ADAL" clId="{0B177CDB-EC79-4174-8C84-AE9A5CF51F83}" dt="2023-04-19T05:25:05.681" v="2123" actId="21"/>
          <ac:spMkLst>
            <pc:docMk/>
            <pc:sldMk cId="1157245739" sldId="258"/>
            <ac:spMk id="6" creationId="{1CB6977A-9471-3306-6332-B4475A2FB1E1}"/>
          </ac:spMkLst>
        </pc:spChg>
        <pc:spChg chg="del">
          <ac:chgData name="Steven Bunce" userId="0666b8a4-a884-4cfa-a18b-a31716f6345f" providerId="ADAL" clId="{0B177CDB-EC79-4174-8C84-AE9A5CF51F83}" dt="2023-04-19T05:24:59.728" v="2122" actId="21"/>
          <ac:spMkLst>
            <pc:docMk/>
            <pc:sldMk cId="1157245739" sldId="258"/>
            <ac:spMk id="7" creationId="{71FE12A1-DD6F-B328-2755-E39760B7A620}"/>
          </ac:spMkLst>
        </pc:spChg>
      </pc:sldChg>
      <pc:sldChg chg="del">
        <pc:chgData name="Steven Bunce" userId="0666b8a4-a884-4cfa-a18b-a31716f6345f" providerId="ADAL" clId="{0B177CDB-EC79-4174-8C84-AE9A5CF51F83}" dt="2023-04-19T05:37:11.005" v="2414" actId="2696"/>
        <pc:sldMkLst>
          <pc:docMk/>
          <pc:sldMk cId="2364382540" sldId="260"/>
        </pc:sldMkLst>
      </pc:sldChg>
      <pc:sldChg chg="add del">
        <pc:chgData name="Steven Bunce" userId="0666b8a4-a884-4cfa-a18b-a31716f6345f" providerId="ADAL" clId="{0B177CDB-EC79-4174-8C84-AE9A5CF51F83}" dt="2023-04-19T05:39:00.834" v="2439" actId="2696"/>
        <pc:sldMkLst>
          <pc:docMk/>
          <pc:sldMk cId="2991782056" sldId="260"/>
        </pc:sldMkLst>
      </pc:sldChg>
      <pc:sldChg chg="modSp mod modAnim">
        <pc:chgData name="Steven Bunce" userId="0666b8a4-a884-4cfa-a18b-a31716f6345f" providerId="ADAL" clId="{0B177CDB-EC79-4174-8C84-AE9A5CF51F83}" dt="2023-04-19T06:41:47.285" v="2587"/>
        <pc:sldMkLst>
          <pc:docMk/>
          <pc:sldMk cId="1875944253" sldId="262"/>
        </pc:sldMkLst>
        <pc:spChg chg="mod">
          <ac:chgData name="Steven Bunce" userId="0666b8a4-a884-4cfa-a18b-a31716f6345f" providerId="ADAL" clId="{0B177CDB-EC79-4174-8C84-AE9A5CF51F83}" dt="2023-04-19T05:38:28.724" v="2437" actId="20577"/>
          <ac:spMkLst>
            <pc:docMk/>
            <pc:sldMk cId="1875944253" sldId="262"/>
            <ac:spMk id="2" creationId="{22852522-A7A1-09C9-A288-C4AA1B432E9F}"/>
          </ac:spMkLst>
        </pc:spChg>
        <pc:spChg chg="mod">
          <ac:chgData name="Steven Bunce" userId="0666b8a4-a884-4cfa-a18b-a31716f6345f" providerId="ADAL" clId="{0B177CDB-EC79-4174-8C84-AE9A5CF51F83}" dt="2023-04-19T06:37:32.649" v="2586" actId="1076"/>
          <ac:spMkLst>
            <pc:docMk/>
            <pc:sldMk cId="1875944253" sldId="262"/>
            <ac:spMk id="3" creationId="{9A165B66-E3AA-320D-EF92-F3A524504477}"/>
          </ac:spMkLst>
        </pc:spChg>
      </pc:sldChg>
      <pc:sldChg chg="addSp delSp modSp mod">
        <pc:chgData name="Steven Bunce" userId="0666b8a4-a884-4cfa-a18b-a31716f6345f" providerId="ADAL" clId="{0B177CDB-EC79-4174-8C84-AE9A5CF51F83}" dt="2023-04-19T04:55:21.644" v="1817" actId="122"/>
        <pc:sldMkLst>
          <pc:docMk/>
          <pc:sldMk cId="760114494" sldId="264"/>
        </pc:sldMkLst>
        <pc:spChg chg="mod">
          <ac:chgData name="Steven Bunce" userId="0666b8a4-a884-4cfa-a18b-a31716f6345f" providerId="ADAL" clId="{0B177CDB-EC79-4174-8C84-AE9A5CF51F83}" dt="2023-04-19T04:55:21.644" v="1817" actId="122"/>
          <ac:spMkLst>
            <pc:docMk/>
            <pc:sldMk cId="760114494" sldId="264"/>
            <ac:spMk id="3" creationId="{682151D0-B794-1A2C-0AD3-F9588999A5BD}"/>
          </ac:spMkLst>
        </pc:spChg>
        <pc:picChg chg="add del">
          <ac:chgData name="Steven Bunce" userId="0666b8a4-a884-4cfa-a18b-a31716f6345f" providerId="ADAL" clId="{0B177CDB-EC79-4174-8C84-AE9A5CF51F83}" dt="2023-04-16T11:46:46.985" v="619" actId="22"/>
          <ac:picMkLst>
            <pc:docMk/>
            <pc:sldMk cId="760114494" sldId="264"/>
            <ac:picMk id="5" creationId="{5CE28FFD-C741-7F21-12ED-36AAA2F7267A}"/>
          </ac:picMkLst>
        </pc:picChg>
      </pc:sldChg>
      <pc:sldChg chg="modSp new mod modAnim">
        <pc:chgData name="Steven Bunce" userId="0666b8a4-a884-4cfa-a18b-a31716f6345f" providerId="ADAL" clId="{0B177CDB-EC79-4174-8C84-AE9A5CF51F83}" dt="2023-04-19T07:06:55.851" v="3089"/>
        <pc:sldMkLst>
          <pc:docMk/>
          <pc:sldMk cId="4078118230" sldId="265"/>
        </pc:sldMkLst>
        <pc:spChg chg="mod">
          <ac:chgData name="Steven Bunce" userId="0666b8a4-a884-4cfa-a18b-a31716f6345f" providerId="ADAL" clId="{0B177CDB-EC79-4174-8C84-AE9A5CF51F83}" dt="2023-04-16T11:15:13.695" v="31" actId="20577"/>
          <ac:spMkLst>
            <pc:docMk/>
            <pc:sldMk cId="4078118230" sldId="265"/>
            <ac:spMk id="2" creationId="{8CF7FB72-B56B-BE17-ED07-D28FD26482EA}"/>
          </ac:spMkLst>
        </pc:spChg>
        <pc:spChg chg="mod">
          <ac:chgData name="Steven Bunce" userId="0666b8a4-a884-4cfa-a18b-a31716f6345f" providerId="ADAL" clId="{0B177CDB-EC79-4174-8C84-AE9A5CF51F83}" dt="2023-04-19T07:05:16.514" v="3075" actId="20577"/>
          <ac:spMkLst>
            <pc:docMk/>
            <pc:sldMk cId="4078118230" sldId="265"/>
            <ac:spMk id="3" creationId="{923854C2-9C9D-24BD-1292-02EB36D0C59D}"/>
          </ac:spMkLst>
        </pc:spChg>
      </pc:sldChg>
      <pc:sldChg chg="modSp new mod">
        <pc:chgData name="Steven Bunce" userId="0666b8a4-a884-4cfa-a18b-a31716f6345f" providerId="ADAL" clId="{0B177CDB-EC79-4174-8C84-AE9A5CF51F83}" dt="2023-04-16T11:17:55.257" v="229" actId="20577"/>
        <pc:sldMkLst>
          <pc:docMk/>
          <pc:sldMk cId="4109881249" sldId="266"/>
        </pc:sldMkLst>
        <pc:spChg chg="mod">
          <ac:chgData name="Steven Bunce" userId="0666b8a4-a884-4cfa-a18b-a31716f6345f" providerId="ADAL" clId="{0B177CDB-EC79-4174-8C84-AE9A5CF51F83}" dt="2023-04-16T11:17:55.257" v="229" actId="20577"/>
          <ac:spMkLst>
            <pc:docMk/>
            <pc:sldMk cId="4109881249" sldId="266"/>
            <ac:spMk id="2" creationId="{36289082-9035-4908-9328-2FA47826A2EC}"/>
          </ac:spMkLst>
        </pc:spChg>
        <pc:spChg chg="mod">
          <ac:chgData name="Steven Bunce" userId="0666b8a4-a884-4cfa-a18b-a31716f6345f" providerId="ADAL" clId="{0B177CDB-EC79-4174-8C84-AE9A5CF51F83}" dt="2023-04-16T11:17:37.844" v="216" actId="20577"/>
          <ac:spMkLst>
            <pc:docMk/>
            <pc:sldMk cId="4109881249" sldId="266"/>
            <ac:spMk id="3" creationId="{09279180-3464-1714-E168-040B30FB5711}"/>
          </ac:spMkLst>
        </pc:spChg>
      </pc:sldChg>
      <pc:sldChg chg="addSp delSp modSp new mod">
        <pc:chgData name="Steven Bunce" userId="0666b8a4-a884-4cfa-a18b-a31716f6345f" providerId="ADAL" clId="{0B177CDB-EC79-4174-8C84-AE9A5CF51F83}" dt="2023-04-19T05:36:55.201" v="2413" actId="20577"/>
        <pc:sldMkLst>
          <pc:docMk/>
          <pc:sldMk cId="666901079" sldId="267"/>
        </pc:sldMkLst>
        <pc:spChg chg="mod">
          <ac:chgData name="Steven Bunce" userId="0666b8a4-a884-4cfa-a18b-a31716f6345f" providerId="ADAL" clId="{0B177CDB-EC79-4174-8C84-AE9A5CF51F83}" dt="2023-04-19T05:36:55.201" v="2413" actId="20577"/>
          <ac:spMkLst>
            <pc:docMk/>
            <pc:sldMk cId="666901079" sldId="267"/>
            <ac:spMk id="2" creationId="{564D1B2A-8676-034B-7008-07F21F114D0F}"/>
          </ac:spMkLst>
        </pc:spChg>
        <pc:spChg chg="del">
          <ac:chgData name="Steven Bunce" userId="0666b8a4-a884-4cfa-a18b-a31716f6345f" providerId="ADAL" clId="{0B177CDB-EC79-4174-8C84-AE9A5CF51F83}" dt="2023-04-16T11:33:13.835" v="231" actId="22"/>
          <ac:spMkLst>
            <pc:docMk/>
            <pc:sldMk cId="666901079" sldId="267"/>
            <ac:spMk id="3" creationId="{E121303C-F545-9221-AA77-8EB28FF57A21}"/>
          </ac:spMkLst>
        </pc:spChg>
        <pc:picChg chg="add mod ord">
          <ac:chgData name="Steven Bunce" userId="0666b8a4-a884-4cfa-a18b-a31716f6345f" providerId="ADAL" clId="{0B177CDB-EC79-4174-8C84-AE9A5CF51F83}" dt="2023-04-16T11:33:13.835" v="231" actId="22"/>
          <ac:picMkLst>
            <pc:docMk/>
            <pc:sldMk cId="666901079" sldId="267"/>
            <ac:picMk id="5" creationId="{C5D28717-82C3-CCC2-A2EC-7F341C5829A6}"/>
          </ac:picMkLst>
        </pc:picChg>
      </pc:sldChg>
      <pc:sldChg chg="addSp delSp modSp new mod">
        <pc:chgData name="Steven Bunce" userId="0666b8a4-a884-4cfa-a18b-a31716f6345f" providerId="ADAL" clId="{0B177CDB-EC79-4174-8C84-AE9A5CF51F83}" dt="2023-04-16T11:48:22.573" v="627" actId="1076"/>
        <pc:sldMkLst>
          <pc:docMk/>
          <pc:sldMk cId="2875674488" sldId="268"/>
        </pc:sldMkLst>
        <pc:spChg chg="add del">
          <ac:chgData name="Steven Bunce" userId="0666b8a4-a884-4cfa-a18b-a31716f6345f" providerId="ADAL" clId="{0B177CDB-EC79-4174-8C84-AE9A5CF51F83}" dt="2023-04-16T11:47:40.082" v="623"/>
          <ac:spMkLst>
            <pc:docMk/>
            <pc:sldMk cId="2875674488" sldId="268"/>
            <ac:spMk id="3" creationId="{9981C5CB-6BD9-734B-38C0-79ACCE309F38}"/>
          </ac:spMkLst>
        </pc:spChg>
        <pc:spChg chg="add mod">
          <ac:chgData name="Steven Bunce" userId="0666b8a4-a884-4cfa-a18b-a31716f6345f" providerId="ADAL" clId="{0B177CDB-EC79-4174-8C84-AE9A5CF51F83}" dt="2023-04-16T11:48:22.573" v="627" actId="1076"/>
          <ac:spMkLst>
            <pc:docMk/>
            <pc:sldMk cId="2875674488" sldId="268"/>
            <ac:spMk id="6" creationId="{874D016E-8461-79AD-DD96-AA8D8B9004D8}"/>
          </ac:spMkLst>
        </pc:spChg>
        <pc:picChg chg="add del mod ord">
          <ac:chgData name="Steven Bunce" userId="0666b8a4-a884-4cfa-a18b-a31716f6345f" providerId="ADAL" clId="{0B177CDB-EC79-4174-8C84-AE9A5CF51F83}" dt="2023-04-16T11:47:05.235" v="622" actId="22"/>
          <ac:picMkLst>
            <pc:docMk/>
            <pc:sldMk cId="2875674488" sldId="268"/>
            <ac:picMk id="5" creationId="{9878E04E-5448-1457-96D0-6DA8A5D1298B}"/>
          </ac:picMkLst>
        </pc:picChg>
        <pc:picChg chg="add mod">
          <ac:chgData name="Steven Bunce" userId="0666b8a4-a884-4cfa-a18b-a31716f6345f" providerId="ADAL" clId="{0B177CDB-EC79-4174-8C84-AE9A5CF51F83}" dt="2023-04-16T11:48:16.871" v="626" actId="1076"/>
          <ac:picMkLst>
            <pc:docMk/>
            <pc:sldMk cId="2875674488" sldId="268"/>
            <ac:picMk id="7" creationId="{C6916F04-5073-3CA2-F268-3BCA009746C4}"/>
          </ac:picMkLst>
        </pc:picChg>
      </pc:sldChg>
      <pc:sldChg chg="addSp delSp modSp new mod">
        <pc:chgData name="Steven Bunce" userId="0666b8a4-a884-4cfa-a18b-a31716f6345f" providerId="ADAL" clId="{0B177CDB-EC79-4174-8C84-AE9A5CF51F83}" dt="2023-04-16T15:06:10.376" v="920" actId="1076"/>
        <pc:sldMkLst>
          <pc:docMk/>
          <pc:sldMk cId="2399221900" sldId="269"/>
        </pc:sldMkLst>
        <pc:spChg chg="mod">
          <ac:chgData name="Steven Bunce" userId="0666b8a4-a884-4cfa-a18b-a31716f6345f" providerId="ADAL" clId="{0B177CDB-EC79-4174-8C84-AE9A5CF51F83}" dt="2023-04-16T15:05:55.250" v="919" actId="113"/>
          <ac:spMkLst>
            <pc:docMk/>
            <pc:sldMk cId="2399221900" sldId="269"/>
            <ac:spMk id="2" creationId="{A8F02445-4EFA-8F05-B15D-D0ED420728D6}"/>
          </ac:spMkLst>
        </pc:spChg>
        <pc:spChg chg="mod">
          <ac:chgData name="Steven Bunce" userId="0666b8a4-a884-4cfa-a18b-a31716f6345f" providerId="ADAL" clId="{0B177CDB-EC79-4174-8C84-AE9A5CF51F83}" dt="2023-04-16T15:06:10.376" v="920" actId="1076"/>
          <ac:spMkLst>
            <pc:docMk/>
            <pc:sldMk cId="2399221900" sldId="269"/>
            <ac:spMk id="3" creationId="{3F7FFEB6-2657-C1E9-9F9D-D241C0A8DC9C}"/>
          </ac:spMkLst>
        </pc:spChg>
        <pc:spChg chg="add del">
          <ac:chgData name="Steven Bunce" userId="0666b8a4-a884-4cfa-a18b-a31716f6345f" providerId="ADAL" clId="{0B177CDB-EC79-4174-8C84-AE9A5CF51F83}" dt="2023-04-16T15:05:05.080" v="910" actId="21"/>
          <ac:spMkLst>
            <pc:docMk/>
            <pc:sldMk cId="2399221900" sldId="269"/>
            <ac:spMk id="5" creationId="{D6AB6768-FB0D-9E12-6583-EA6DF3EBAC83}"/>
          </ac:spMkLst>
        </pc:spChg>
        <pc:picChg chg="add mod">
          <ac:chgData name="Steven Bunce" userId="0666b8a4-a884-4cfa-a18b-a31716f6345f" providerId="ADAL" clId="{0B177CDB-EC79-4174-8C84-AE9A5CF51F83}" dt="2023-04-16T15:05:35.549" v="914" actId="1076"/>
          <ac:picMkLst>
            <pc:docMk/>
            <pc:sldMk cId="2399221900" sldId="269"/>
            <ac:picMk id="1026" creationId="{B952C083-32FE-C67C-B4B4-BE1A075D623A}"/>
          </ac:picMkLst>
        </pc:picChg>
      </pc:sldChg>
      <pc:sldChg chg="addSp delSp modSp new mod">
        <pc:chgData name="Steven Bunce" userId="0666b8a4-a884-4cfa-a18b-a31716f6345f" providerId="ADAL" clId="{0B177CDB-EC79-4174-8C84-AE9A5CF51F83}" dt="2023-04-19T07:02:06.740" v="2990" actId="20577"/>
        <pc:sldMkLst>
          <pc:docMk/>
          <pc:sldMk cId="3968432054" sldId="270"/>
        </pc:sldMkLst>
        <pc:spChg chg="mod">
          <ac:chgData name="Steven Bunce" userId="0666b8a4-a884-4cfa-a18b-a31716f6345f" providerId="ADAL" clId="{0B177CDB-EC79-4174-8C84-AE9A5CF51F83}" dt="2023-04-19T07:02:06.740" v="2990" actId="20577"/>
          <ac:spMkLst>
            <pc:docMk/>
            <pc:sldMk cId="3968432054" sldId="270"/>
            <ac:spMk id="2" creationId="{9CF0F09F-E18D-1793-96BF-9E3F21F37B29}"/>
          </ac:spMkLst>
        </pc:spChg>
        <pc:spChg chg="del mod">
          <ac:chgData name="Steven Bunce" userId="0666b8a4-a884-4cfa-a18b-a31716f6345f" providerId="ADAL" clId="{0B177CDB-EC79-4174-8C84-AE9A5CF51F83}" dt="2023-04-19T05:35:18.216" v="2368" actId="21"/>
          <ac:spMkLst>
            <pc:docMk/>
            <pc:sldMk cId="3968432054" sldId="270"/>
            <ac:spMk id="3" creationId="{F5A18E5A-63DE-470D-5F85-30536800193F}"/>
          </ac:spMkLst>
        </pc:spChg>
        <pc:spChg chg="add del mod">
          <ac:chgData name="Steven Bunce" userId="0666b8a4-a884-4cfa-a18b-a31716f6345f" providerId="ADAL" clId="{0B177CDB-EC79-4174-8C84-AE9A5CF51F83}" dt="2023-04-19T05:35:24.031" v="2369" actId="21"/>
          <ac:spMkLst>
            <pc:docMk/>
            <pc:sldMk cId="3968432054" sldId="270"/>
            <ac:spMk id="5" creationId="{74F48268-B671-0337-34B7-D6A6FB0970C0}"/>
          </ac:spMkLst>
        </pc:spChg>
      </pc:sldChg>
      <pc:sldChg chg="addSp delSp modSp new mod">
        <pc:chgData name="Steven Bunce" userId="0666b8a4-a884-4cfa-a18b-a31716f6345f" providerId="ADAL" clId="{0B177CDB-EC79-4174-8C84-AE9A5CF51F83}" dt="2023-04-16T15:19:56.486" v="995" actId="1076"/>
        <pc:sldMkLst>
          <pc:docMk/>
          <pc:sldMk cId="2212357378" sldId="271"/>
        </pc:sldMkLst>
        <pc:spChg chg="mod">
          <ac:chgData name="Steven Bunce" userId="0666b8a4-a884-4cfa-a18b-a31716f6345f" providerId="ADAL" clId="{0B177CDB-EC79-4174-8C84-AE9A5CF51F83}" dt="2023-04-16T15:19:42.949" v="993" actId="20577"/>
          <ac:spMkLst>
            <pc:docMk/>
            <pc:sldMk cId="2212357378" sldId="271"/>
            <ac:spMk id="2" creationId="{C369A452-D11F-E4FB-414E-6BFB332023A6}"/>
          </ac:spMkLst>
        </pc:spChg>
        <pc:spChg chg="del">
          <ac:chgData name="Steven Bunce" userId="0666b8a4-a884-4cfa-a18b-a31716f6345f" providerId="ADAL" clId="{0B177CDB-EC79-4174-8C84-AE9A5CF51F83}" dt="2023-04-16T15:15:49.285" v="969" actId="21"/>
          <ac:spMkLst>
            <pc:docMk/>
            <pc:sldMk cId="2212357378" sldId="271"/>
            <ac:spMk id="3" creationId="{26EC212D-975E-3356-C87C-71251B7552BC}"/>
          </ac:spMkLst>
        </pc:spChg>
        <pc:spChg chg="add del mod">
          <ac:chgData name="Steven Bunce" userId="0666b8a4-a884-4cfa-a18b-a31716f6345f" providerId="ADAL" clId="{0B177CDB-EC79-4174-8C84-AE9A5CF51F83}" dt="2023-04-16T15:17:18.824" v="974"/>
          <ac:spMkLst>
            <pc:docMk/>
            <pc:sldMk cId="2212357378" sldId="271"/>
            <ac:spMk id="4" creationId="{A8BE2FAB-1E85-D721-2FB9-9156817F1C03}"/>
          </ac:spMkLst>
        </pc:spChg>
        <pc:spChg chg="add del mod">
          <ac:chgData name="Steven Bunce" userId="0666b8a4-a884-4cfa-a18b-a31716f6345f" providerId="ADAL" clId="{0B177CDB-EC79-4174-8C84-AE9A5CF51F83}" dt="2023-04-16T15:18:03.761" v="979" actId="21"/>
          <ac:spMkLst>
            <pc:docMk/>
            <pc:sldMk cId="2212357378" sldId="271"/>
            <ac:spMk id="7" creationId="{30C3339D-E6EB-DD98-0DE1-2A77138141D9}"/>
          </ac:spMkLst>
        </pc:spChg>
        <pc:spChg chg="add del mod">
          <ac:chgData name="Steven Bunce" userId="0666b8a4-a884-4cfa-a18b-a31716f6345f" providerId="ADAL" clId="{0B177CDB-EC79-4174-8C84-AE9A5CF51F83}" dt="2023-04-16T15:18:15.011" v="981" actId="21"/>
          <ac:spMkLst>
            <pc:docMk/>
            <pc:sldMk cId="2212357378" sldId="271"/>
            <ac:spMk id="8" creationId="{72D4763A-10A1-3028-C53F-B563A0DCC219}"/>
          </ac:spMkLst>
        </pc:spChg>
        <pc:spChg chg="add del mod">
          <ac:chgData name="Steven Bunce" userId="0666b8a4-a884-4cfa-a18b-a31716f6345f" providerId="ADAL" clId="{0B177CDB-EC79-4174-8C84-AE9A5CF51F83}" dt="2023-04-16T15:19:28.105" v="986"/>
          <ac:spMkLst>
            <pc:docMk/>
            <pc:sldMk cId="2212357378" sldId="271"/>
            <ac:spMk id="10" creationId="{4B11B8D0-9C24-DEF9-E894-9DC29C2AE08D}"/>
          </ac:spMkLst>
        </pc:spChg>
        <pc:spChg chg="add mod">
          <ac:chgData name="Steven Bunce" userId="0666b8a4-a884-4cfa-a18b-a31716f6345f" providerId="ADAL" clId="{0B177CDB-EC79-4174-8C84-AE9A5CF51F83}" dt="2023-04-16T15:19:36.902" v="988" actId="1076"/>
          <ac:spMkLst>
            <pc:docMk/>
            <pc:sldMk cId="2212357378" sldId="271"/>
            <ac:spMk id="11" creationId="{906CC79C-6469-6A7B-CE53-CBEFCC7DEEC5}"/>
          </ac:spMkLst>
        </pc:spChg>
        <pc:picChg chg="add del mod">
          <ac:chgData name="Steven Bunce" userId="0666b8a4-a884-4cfa-a18b-a31716f6345f" providerId="ADAL" clId="{0B177CDB-EC79-4174-8C84-AE9A5CF51F83}" dt="2023-04-16T15:16:57.018" v="973" actId="21"/>
          <ac:picMkLst>
            <pc:docMk/>
            <pc:sldMk cId="2212357378" sldId="271"/>
            <ac:picMk id="5" creationId="{7828912B-45C0-C318-17B2-6152D110B5C1}"/>
          </ac:picMkLst>
        </pc:picChg>
        <pc:picChg chg="add mod">
          <ac:chgData name="Steven Bunce" userId="0666b8a4-a884-4cfa-a18b-a31716f6345f" providerId="ADAL" clId="{0B177CDB-EC79-4174-8C84-AE9A5CF51F83}" dt="2023-04-16T15:19:51.330" v="994" actId="1076"/>
          <ac:picMkLst>
            <pc:docMk/>
            <pc:sldMk cId="2212357378" sldId="271"/>
            <ac:picMk id="6" creationId="{7033EC68-2CD0-8DE7-099F-B6F5AF1E2320}"/>
          </ac:picMkLst>
        </pc:picChg>
        <pc:picChg chg="add mod">
          <ac:chgData name="Steven Bunce" userId="0666b8a4-a884-4cfa-a18b-a31716f6345f" providerId="ADAL" clId="{0B177CDB-EC79-4174-8C84-AE9A5CF51F83}" dt="2023-04-16T15:19:56.486" v="995" actId="1076"/>
          <ac:picMkLst>
            <pc:docMk/>
            <pc:sldMk cId="2212357378" sldId="271"/>
            <ac:picMk id="9" creationId="{1C397D2E-C72D-B1D7-0D0E-931B79FAB4B1}"/>
          </ac:picMkLst>
        </pc:picChg>
      </pc:sldChg>
      <pc:sldChg chg="modSp new mod">
        <pc:chgData name="Steven Bunce" userId="0666b8a4-a884-4cfa-a18b-a31716f6345f" providerId="ADAL" clId="{0B177CDB-EC79-4174-8C84-AE9A5CF51F83}" dt="2023-04-16T15:53:42.098" v="1012" actId="20577"/>
        <pc:sldMkLst>
          <pc:docMk/>
          <pc:sldMk cId="164367128" sldId="272"/>
        </pc:sldMkLst>
        <pc:spChg chg="mod">
          <ac:chgData name="Steven Bunce" userId="0666b8a4-a884-4cfa-a18b-a31716f6345f" providerId="ADAL" clId="{0B177CDB-EC79-4174-8C84-AE9A5CF51F83}" dt="2023-04-16T15:53:42.098" v="1012" actId="20577"/>
          <ac:spMkLst>
            <pc:docMk/>
            <pc:sldMk cId="164367128" sldId="272"/>
            <ac:spMk id="2" creationId="{A85FB288-586E-5EC0-170B-4793790196B2}"/>
          </ac:spMkLst>
        </pc:spChg>
      </pc:sldChg>
      <pc:sldChg chg="addSp delSp modSp new mod ord">
        <pc:chgData name="Steven Bunce" userId="0666b8a4-a884-4cfa-a18b-a31716f6345f" providerId="ADAL" clId="{0B177CDB-EC79-4174-8C84-AE9A5CF51F83}" dt="2023-04-16T16:11:41.855" v="1311"/>
        <pc:sldMkLst>
          <pc:docMk/>
          <pc:sldMk cId="2419656883" sldId="273"/>
        </pc:sldMkLst>
        <pc:spChg chg="mod">
          <ac:chgData name="Steven Bunce" userId="0666b8a4-a884-4cfa-a18b-a31716f6345f" providerId="ADAL" clId="{0B177CDB-EC79-4174-8C84-AE9A5CF51F83}" dt="2023-04-16T15:57:47.380" v="1049" actId="122"/>
          <ac:spMkLst>
            <pc:docMk/>
            <pc:sldMk cId="2419656883" sldId="273"/>
            <ac:spMk id="2" creationId="{183D73D6-7355-92C7-0F31-16D1FCA072CA}"/>
          </ac:spMkLst>
        </pc:spChg>
        <pc:spChg chg="del mod">
          <ac:chgData name="Steven Bunce" userId="0666b8a4-a884-4cfa-a18b-a31716f6345f" providerId="ADAL" clId="{0B177CDB-EC79-4174-8C84-AE9A5CF51F83}" dt="2023-04-16T15:57:13.084" v="1043"/>
          <ac:spMkLst>
            <pc:docMk/>
            <pc:sldMk cId="2419656883" sldId="273"/>
            <ac:spMk id="3" creationId="{6F618B9E-C4C7-362B-F981-4BC66CA68A1D}"/>
          </ac:spMkLst>
        </pc:spChg>
        <pc:picChg chg="add mod">
          <ac:chgData name="Steven Bunce" userId="0666b8a4-a884-4cfa-a18b-a31716f6345f" providerId="ADAL" clId="{0B177CDB-EC79-4174-8C84-AE9A5CF51F83}" dt="2023-04-16T15:57:40.989" v="1048" actId="1076"/>
          <ac:picMkLst>
            <pc:docMk/>
            <pc:sldMk cId="2419656883" sldId="273"/>
            <ac:picMk id="4" creationId="{E035F1E2-8336-0868-8CA7-1238DBA1D0A6}"/>
          </ac:picMkLst>
        </pc:picChg>
        <pc:picChg chg="mod">
          <ac:chgData name="Steven Bunce" userId="0666b8a4-a884-4cfa-a18b-a31716f6345f" providerId="ADAL" clId="{0B177CDB-EC79-4174-8C84-AE9A5CF51F83}" dt="2023-04-16T16:04:24.695" v="1050"/>
          <ac:picMkLst>
            <pc:docMk/>
            <pc:sldMk cId="2419656883" sldId="273"/>
            <ac:picMk id="5" creationId="{A29C28D5-C234-5069-9F8D-CBF5E42894E6}"/>
          </ac:picMkLst>
        </pc:picChg>
      </pc:sldChg>
      <pc:sldChg chg="modSp new mod">
        <pc:chgData name="Steven Bunce" userId="0666b8a4-a884-4cfa-a18b-a31716f6345f" providerId="ADAL" clId="{0B177CDB-EC79-4174-8C84-AE9A5CF51F83}" dt="2023-04-16T16:07:07.157" v="1287" actId="20577"/>
        <pc:sldMkLst>
          <pc:docMk/>
          <pc:sldMk cId="494805425" sldId="274"/>
        </pc:sldMkLst>
        <pc:spChg chg="mod">
          <ac:chgData name="Steven Bunce" userId="0666b8a4-a884-4cfa-a18b-a31716f6345f" providerId="ADAL" clId="{0B177CDB-EC79-4174-8C84-AE9A5CF51F83}" dt="2023-04-16T16:04:44.402" v="1067" actId="20577"/>
          <ac:spMkLst>
            <pc:docMk/>
            <pc:sldMk cId="494805425" sldId="274"/>
            <ac:spMk id="2" creationId="{BDD6B7EA-AB74-7D66-F5BB-7017B7785B74}"/>
          </ac:spMkLst>
        </pc:spChg>
        <pc:spChg chg="mod">
          <ac:chgData name="Steven Bunce" userId="0666b8a4-a884-4cfa-a18b-a31716f6345f" providerId="ADAL" clId="{0B177CDB-EC79-4174-8C84-AE9A5CF51F83}" dt="2023-04-16T16:07:07.157" v="1287" actId="20577"/>
          <ac:spMkLst>
            <pc:docMk/>
            <pc:sldMk cId="494805425" sldId="274"/>
            <ac:spMk id="3" creationId="{D9A89A54-EADC-0632-6969-F4BCE6663DF3}"/>
          </ac:spMkLst>
        </pc:spChg>
      </pc:sldChg>
      <pc:sldChg chg="modSp new mod">
        <pc:chgData name="Steven Bunce" userId="0666b8a4-a884-4cfa-a18b-a31716f6345f" providerId="ADAL" clId="{0B177CDB-EC79-4174-8C84-AE9A5CF51F83}" dt="2023-04-16T16:08:22.711" v="1309" actId="20577"/>
        <pc:sldMkLst>
          <pc:docMk/>
          <pc:sldMk cId="171749278" sldId="275"/>
        </pc:sldMkLst>
        <pc:spChg chg="mod">
          <ac:chgData name="Steven Bunce" userId="0666b8a4-a884-4cfa-a18b-a31716f6345f" providerId="ADAL" clId="{0B177CDB-EC79-4174-8C84-AE9A5CF51F83}" dt="2023-04-16T16:08:22.711" v="1309" actId="20577"/>
          <ac:spMkLst>
            <pc:docMk/>
            <pc:sldMk cId="171749278" sldId="275"/>
            <ac:spMk id="2" creationId="{0872115F-BA82-2BA4-5753-295D6462992A}"/>
          </ac:spMkLst>
        </pc:spChg>
      </pc:sldChg>
      <pc:sldChg chg="addSp delSp modSp new mod">
        <pc:chgData name="Steven Bunce" userId="0666b8a4-a884-4cfa-a18b-a31716f6345f" providerId="ADAL" clId="{0B177CDB-EC79-4174-8C84-AE9A5CF51F83}" dt="2023-04-19T05:35:49.208" v="2373" actId="122"/>
        <pc:sldMkLst>
          <pc:docMk/>
          <pc:sldMk cId="568074874" sldId="276"/>
        </pc:sldMkLst>
        <pc:spChg chg="mod">
          <ac:chgData name="Steven Bunce" userId="0666b8a4-a884-4cfa-a18b-a31716f6345f" providerId="ADAL" clId="{0B177CDB-EC79-4174-8C84-AE9A5CF51F83}" dt="2023-04-19T05:35:49.208" v="2373" actId="122"/>
          <ac:spMkLst>
            <pc:docMk/>
            <pc:sldMk cId="568074874" sldId="276"/>
            <ac:spMk id="2" creationId="{F3F9EDA6-780E-07C6-E8F2-2E8E5996C235}"/>
          </ac:spMkLst>
        </pc:spChg>
        <pc:spChg chg="del">
          <ac:chgData name="Steven Bunce" userId="0666b8a4-a884-4cfa-a18b-a31716f6345f" providerId="ADAL" clId="{0B177CDB-EC79-4174-8C84-AE9A5CF51F83}" dt="2023-04-16T16:18:09.958" v="1313"/>
          <ac:spMkLst>
            <pc:docMk/>
            <pc:sldMk cId="568074874" sldId="276"/>
            <ac:spMk id="3" creationId="{3BE31E9F-6D25-2058-93A1-04485B8EDB3D}"/>
          </ac:spMkLst>
        </pc:spChg>
        <pc:picChg chg="add mod">
          <ac:chgData name="Steven Bunce" userId="0666b8a4-a884-4cfa-a18b-a31716f6345f" providerId="ADAL" clId="{0B177CDB-EC79-4174-8C84-AE9A5CF51F83}" dt="2023-04-16T16:18:09.958" v="1313"/>
          <ac:picMkLst>
            <pc:docMk/>
            <pc:sldMk cId="568074874" sldId="276"/>
            <ac:picMk id="4" creationId="{98ADB136-B33D-64B3-0E14-E577D35D5F49}"/>
          </ac:picMkLst>
        </pc:picChg>
      </pc:sldChg>
      <pc:sldChg chg="modSp new mod">
        <pc:chgData name="Steven Bunce" userId="0666b8a4-a884-4cfa-a18b-a31716f6345f" providerId="ADAL" clId="{0B177CDB-EC79-4174-8C84-AE9A5CF51F83}" dt="2023-04-16T16:19:21.456" v="1349" actId="20577"/>
        <pc:sldMkLst>
          <pc:docMk/>
          <pc:sldMk cId="1600518783" sldId="277"/>
        </pc:sldMkLst>
        <pc:spChg chg="mod">
          <ac:chgData name="Steven Bunce" userId="0666b8a4-a884-4cfa-a18b-a31716f6345f" providerId="ADAL" clId="{0B177CDB-EC79-4174-8C84-AE9A5CF51F83}" dt="2023-04-16T16:19:09.509" v="1325" actId="20577"/>
          <ac:spMkLst>
            <pc:docMk/>
            <pc:sldMk cId="1600518783" sldId="277"/>
            <ac:spMk id="2" creationId="{3AFBA9FE-B48E-B9D8-7DD1-674C199B3CC4}"/>
          </ac:spMkLst>
        </pc:spChg>
        <pc:spChg chg="mod">
          <ac:chgData name="Steven Bunce" userId="0666b8a4-a884-4cfa-a18b-a31716f6345f" providerId="ADAL" clId="{0B177CDB-EC79-4174-8C84-AE9A5CF51F83}" dt="2023-04-16T16:19:21.456" v="1349" actId="20577"/>
          <ac:spMkLst>
            <pc:docMk/>
            <pc:sldMk cId="1600518783" sldId="277"/>
            <ac:spMk id="3" creationId="{9F4D84C6-A7E4-A827-3276-91965CCB59BB}"/>
          </ac:spMkLst>
        </pc:spChg>
      </pc:sldChg>
      <pc:sldChg chg="modSp new mod">
        <pc:chgData name="Steven Bunce" userId="0666b8a4-a884-4cfa-a18b-a31716f6345f" providerId="ADAL" clId="{0B177CDB-EC79-4174-8C84-AE9A5CF51F83}" dt="2023-04-16T16:21:22.181" v="1371" actId="20577"/>
        <pc:sldMkLst>
          <pc:docMk/>
          <pc:sldMk cId="132448109" sldId="278"/>
        </pc:sldMkLst>
        <pc:spChg chg="mod">
          <ac:chgData name="Steven Bunce" userId="0666b8a4-a884-4cfa-a18b-a31716f6345f" providerId="ADAL" clId="{0B177CDB-EC79-4174-8C84-AE9A5CF51F83}" dt="2023-04-16T16:21:22.181" v="1371" actId="20577"/>
          <ac:spMkLst>
            <pc:docMk/>
            <pc:sldMk cId="132448109" sldId="278"/>
            <ac:spMk id="2" creationId="{ADC6C4B7-E744-4754-1412-9AD6E8EE0ECA}"/>
          </ac:spMkLst>
        </pc:spChg>
      </pc:sldChg>
      <pc:sldChg chg="modSp mod ord">
        <pc:chgData name="Steven Bunce" userId="0666b8a4-a884-4cfa-a18b-a31716f6345f" providerId="ADAL" clId="{0B177CDB-EC79-4174-8C84-AE9A5CF51F83}" dt="2023-04-19T06:57:17.328" v="2978" actId="20577"/>
        <pc:sldMkLst>
          <pc:docMk/>
          <pc:sldMk cId="2200076252" sldId="279"/>
        </pc:sldMkLst>
        <pc:spChg chg="mod">
          <ac:chgData name="Steven Bunce" userId="0666b8a4-a884-4cfa-a18b-a31716f6345f" providerId="ADAL" clId="{0B177CDB-EC79-4174-8C84-AE9A5CF51F83}" dt="2023-04-19T05:01:13.444" v="1982" actId="122"/>
          <ac:spMkLst>
            <pc:docMk/>
            <pc:sldMk cId="2200076252" sldId="279"/>
            <ac:spMk id="2" creationId="{EBC57FD5-DEF4-699C-3993-7C9BEA77AE2A}"/>
          </ac:spMkLst>
        </pc:spChg>
        <pc:spChg chg="mod">
          <ac:chgData name="Steven Bunce" userId="0666b8a4-a884-4cfa-a18b-a31716f6345f" providerId="ADAL" clId="{0B177CDB-EC79-4174-8C84-AE9A5CF51F83}" dt="2023-04-19T06:57:17.328" v="2978" actId="20577"/>
          <ac:spMkLst>
            <pc:docMk/>
            <pc:sldMk cId="2200076252" sldId="279"/>
            <ac:spMk id="3" creationId="{95C7F12D-7187-8193-2B8B-35BC483CF5D3}"/>
          </ac:spMkLst>
        </pc:spChg>
      </pc:sldChg>
      <pc:sldChg chg="modSp mod">
        <pc:chgData name="Steven Bunce" userId="0666b8a4-a884-4cfa-a18b-a31716f6345f" providerId="ADAL" clId="{0B177CDB-EC79-4174-8C84-AE9A5CF51F83}" dt="2023-04-19T05:34:33.945" v="2332" actId="20577"/>
        <pc:sldMkLst>
          <pc:docMk/>
          <pc:sldMk cId="3573849821" sldId="280"/>
        </pc:sldMkLst>
        <pc:spChg chg="mod">
          <ac:chgData name="Steven Bunce" userId="0666b8a4-a884-4cfa-a18b-a31716f6345f" providerId="ADAL" clId="{0B177CDB-EC79-4174-8C84-AE9A5CF51F83}" dt="2023-04-19T05:27:52.146" v="2179" actId="122"/>
          <ac:spMkLst>
            <pc:docMk/>
            <pc:sldMk cId="3573849821" sldId="280"/>
            <ac:spMk id="2" creationId="{8316C7D7-8930-611A-0E12-6FEEA5BA40CF}"/>
          </ac:spMkLst>
        </pc:spChg>
        <pc:spChg chg="mod">
          <ac:chgData name="Steven Bunce" userId="0666b8a4-a884-4cfa-a18b-a31716f6345f" providerId="ADAL" clId="{0B177CDB-EC79-4174-8C84-AE9A5CF51F83}" dt="2023-04-19T05:34:33.945" v="2332" actId="20577"/>
          <ac:spMkLst>
            <pc:docMk/>
            <pc:sldMk cId="3573849821" sldId="280"/>
            <ac:spMk id="3" creationId="{B973A405-0988-C2B6-3A5C-FFC2D5D6A51A}"/>
          </ac:spMkLst>
        </pc:spChg>
      </pc:sldChg>
      <pc:sldChg chg="modSp mod">
        <pc:chgData name="Steven Bunce" userId="0666b8a4-a884-4cfa-a18b-a31716f6345f" providerId="ADAL" clId="{0B177CDB-EC79-4174-8C84-AE9A5CF51F83}" dt="2023-04-19T04:51:34.618" v="1796" actId="1076"/>
        <pc:sldMkLst>
          <pc:docMk/>
          <pc:sldMk cId="1759751489" sldId="281"/>
        </pc:sldMkLst>
        <pc:spChg chg="mod">
          <ac:chgData name="Steven Bunce" userId="0666b8a4-a884-4cfa-a18b-a31716f6345f" providerId="ADAL" clId="{0B177CDB-EC79-4174-8C84-AE9A5CF51F83}" dt="2023-04-19T04:51:34.618" v="1796" actId="1076"/>
          <ac:spMkLst>
            <pc:docMk/>
            <pc:sldMk cId="1759751489" sldId="281"/>
            <ac:spMk id="3" creationId="{BAF91D58-85BD-0746-63BF-708C6258F861}"/>
          </ac:spMkLst>
        </pc:spChg>
      </pc:sldChg>
      <pc:sldChg chg="delSp modSp mod ord">
        <pc:chgData name="Steven Bunce" userId="0666b8a4-a884-4cfa-a18b-a31716f6345f" providerId="ADAL" clId="{0B177CDB-EC79-4174-8C84-AE9A5CF51F83}" dt="2023-04-19T04:43:23.914" v="1472"/>
        <pc:sldMkLst>
          <pc:docMk/>
          <pc:sldMk cId="820164096" sldId="282"/>
        </pc:sldMkLst>
        <pc:spChg chg="mod">
          <ac:chgData name="Steven Bunce" userId="0666b8a4-a884-4cfa-a18b-a31716f6345f" providerId="ADAL" clId="{0B177CDB-EC79-4174-8C84-AE9A5CF51F83}" dt="2023-04-19T04:43:07.102" v="1470" actId="1076"/>
          <ac:spMkLst>
            <pc:docMk/>
            <pc:sldMk cId="820164096" sldId="282"/>
            <ac:spMk id="2" creationId="{A5B8D33E-0FEF-2014-4240-3FCCB045FDA4}"/>
          </ac:spMkLst>
        </pc:spChg>
        <pc:spChg chg="del mod">
          <ac:chgData name="Steven Bunce" userId="0666b8a4-a884-4cfa-a18b-a31716f6345f" providerId="ADAL" clId="{0B177CDB-EC79-4174-8C84-AE9A5CF51F83}" dt="2023-04-19T04:42:59.907" v="1468" actId="21"/>
          <ac:spMkLst>
            <pc:docMk/>
            <pc:sldMk cId="820164096" sldId="282"/>
            <ac:spMk id="3" creationId="{34EF2485-B77A-5F82-64BA-8F17803DEFC7}"/>
          </ac:spMkLst>
        </pc:spChg>
      </pc:sldChg>
      <pc:sldChg chg="modSp mod">
        <pc:chgData name="Steven Bunce" userId="0666b8a4-a884-4cfa-a18b-a31716f6345f" providerId="ADAL" clId="{0B177CDB-EC79-4174-8C84-AE9A5CF51F83}" dt="2023-04-19T04:55:33.755" v="1819" actId="20577"/>
        <pc:sldMkLst>
          <pc:docMk/>
          <pc:sldMk cId="774725870" sldId="283"/>
        </pc:sldMkLst>
        <pc:spChg chg="mod">
          <ac:chgData name="Steven Bunce" userId="0666b8a4-a884-4cfa-a18b-a31716f6345f" providerId="ADAL" clId="{0B177CDB-EC79-4174-8C84-AE9A5CF51F83}" dt="2023-04-19T04:55:33.755" v="1819" actId="20577"/>
          <ac:spMkLst>
            <pc:docMk/>
            <pc:sldMk cId="774725870" sldId="283"/>
            <ac:spMk id="3" creationId="{682151D0-B794-1A2C-0AD3-F9588999A5BD}"/>
          </ac:spMkLst>
        </pc:spChg>
      </pc:sldChg>
      <pc:sldChg chg="new">
        <pc:chgData name="Steven Bunce" userId="0666b8a4-a884-4cfa-a18b-a31716f6345f" providerId="ADAL" clId="{0B177CDB-EC79-4174-8C84-AE9A5CF51F83}" dt="2023-04-18T09:49:14.185" v="1372" actId="680"/>
        <pc:sldMkLst>
          <pc:docMk/>
          <pc:sldMk cId="1537042963" sldId="283"/>
        </pc:sldMkLst>
      </pc:sldChg>
      <pc:sldChg chg="modSp new mod">
        <pc:chgData name="Steven Bunce" userId="0666b8a4-a884-4cfa-a18b-a31716f6345f" providerId="ADAL" clId="{0B177CDB-EC79-4174-8C84-AE9A5CF51F83}" dt="2023-04-18T09:54:49.062" v="1379" actId="20577"/>
        <pc:sldMkLst>
          <pc:docMk/>
          <pc:sldMk cId="1976874658" sldId="284"/>
        </pc:sldMkLst>
        <pc:spChg chg="mod">
          <ac:chgData name="Steven Bunce" userId="0666b8a4-a884-4cfa-a18b-a31716f6345f" providerId="ADAL" clId="{0B177CDB-EC79-4174-8C84-AE9A5CF51F83}" dt="2023-04-18T09:54:49.062" v="1379" actId="20577"/>
          <ac:spMkLst>
            <pc:docMk/>
            <pc:sldMk cId="1976874658" sldId="284"/>
            <ac:spMk id="2" creationId="{74D6B0E9-37BD-4741-57BF-8B44E1B718C1}"/>
          </ac:spMkLst>
        </pc:spChg>
      </pc:sldChg>
      <pc:sldChg chg="modSp mod">
        <pc:chgData name="Steven Bunce" userId="0666b8a4-a884-4cfa-a18b-a31716f6345f" providerId="ADAL" clId="{0B177CDB-EC79-4174-8C84-AE9A5CF51F83}" dt="2023-04-19T04:55:48.121" v="1821" actId="20577"/>
        <pc:sldMkLst>
          <pc:docMk/>
          <pc:sldMk cId="2889374063" sldId="284"/>
        </pc:sldMkLst>
        <pc:spChg chg="mod">
          <ac:chgData name="Steven Bunce" userId="0666b8a4-a884-4cfa-a18b-a31716f6345f" providerId="ADAL" clId="{0B177CDB-EC79-4174-8C84-AE9A5CF51F83}" dt="2023-04-19T04:55:48.121" v="1821" actId="20577"/>
          <ac:spMkLst>
            <pc:docMk/>
            <pc:sldMk cId="2889374063" sldId="284"/>
            <ac:spMk id="3" creationId="{682151D0-B794-1A2C-0AD3-F9588999A5BD}"/>
          </ac:spMkLst>
        </pc:spChg>
      </pc:sldChg>
      <pc:sldChg chg="addSp modSp new mod">
        <pc:chgData name="Steven Bunce" userId="0666b8a4-a884-4cfa-a18b-a31716f6345f" providerId="ADAL" clId="{0B177CDB-EC79-4174-8C84-AE9A5CF51F83}" dt="2023-04-19T05:24:26.046" v="2119" actId="1076"/>
        <pc:sldMkLst>
          <pc:docMk/>
          <pc:sldMk cId="2279173890" sldId="285"/>
        </pc:sldMkLst>
        <pc:spChg chg="mod">
          <ac:chgData name="Steven Bunce" userId="0666b8a4-a884-4cfa-a18b-a31716f6345f" providerId="ADAL" clId="{0B177CDB-EC79-4174-8C84-AE9A5CF51F83}" dt="2023-04-19T04:57:51.563" v="1855" actId="122"/>
          <ac:spMkLst>
            <pc:docMk/>
            <pc:sldMk cId="2279173890" sldId="285"/>
            <ac:spMk id="2" creationId="{C0215C9B-8EFE-74CB-1785-15FAE8C6389C}"/>
          </ac:spMkLst>
        </pc:spChg>
        <pc:spChg chg="mod">
          <ac:chgData name="Steven Bunce" userId="0666b8a4-a884-4cfa-a18b-a31716f6345f" providerId="ADAL" clId="{0B177CDB-EC79-4174-8C84-AE9A5CF51F83}" dt="2023-04-19T05:24:18.994" v="2118" actId="1076"/>
          <ac:spMkLst>
            <pc:docMk/>
            <pc:sldMk cId="2279173890" sldId="285"/>
            <ac:spMk id="3" creationId="{37B99415-3C1B-87C1-B834-F5F8DF4CE357}"/>
          </ac:spMkLst>
        </pc:spChg>
        <pc:spChg chg="add mod">
          <ac:chgData name="Steven Bunce" userId="0666b8a4-a884-4cfa-a18b-a31716f6345f" providerId="ADAL" clId="{0B177CDB-EC79-4174-8C84-AE9A5CF51F83}" dt="2023-04-19T05:24:26.046" v="2119" actId="1076"/>
          <ac:spMkLst>
            <pc:docMk/>
            <pc:sldMk cId="2279173890" sldId="285"/>
            <ac:spMk id="4" creationId="{9842CDD6-107D-F4BF-F0DB-0BFC123CC273}"/>
          </ac:spMkLst>
        </pc:spChg>
        <pc:spChg chg="add mod">
          <ac:chgData name="Steven Bunce" userId="0666b8a4-a884-4cfa-a18b-a31716f6345f" providerId="ADAL" clId="{0B177CDB-EC79-4174-8C84-AE9A5CF51F83}" dt="2023-04-19T05:23:35.302" v="2114" actId="1076"/>
          <ac:spMkLst>
            <pc:docMk/>
            <pc:sldMk cId="2279173890" sldId="285"/>
            <ac:spMk id="5" creationId="{48DB5097-A12F-8E91-5464-9B6511DE2F58}"/>
          </ac:spMkLst>
        </pc:spChg>
        <pc:spChg chg="add mod">
          <ac:chgData name="Steven Bunce" userId="0666b8a4-a884-4cfa-a18b-a31716f6345f" providerId="ADAL" clId="{0B177CDB-EC79-4174-8C84-AE9A5CF51F83}" dt="2023-04-19T05:23:55.195" v="2116" actId="14100"/>
          <ac:spMkLst>
            <pc:docMk/>
            <pc:sldMk cId="2279173890" sldId="285"/>
            <ac:spMk id="6" creationId="{9FBCFA23-35EC-E901-52A0-A190864F7DD7}"/>
          </ac:spMkLst>
        </pc:spChg>
        <pc:spChg chg="add mod">
          <ac:chgData name="Steven Bunce" userId="0666b8a4-a884-4cfa-a18b-a31716f6345f" providerId="ADAL" clId="{0B177CDB-EC79-4174-8C84-AE9A5CF51F83}" dt="2023-04-19T05:22:55.873" v="2110" actId="1076"/>
          <ac:spMkLst>
            <pc:docMk/>
            <pc:sldMk cId="2279173890" sldId="285"/>
            <ac:spMk id="7" creationId="{83119BAE-FDA3-F7F8-6C27-6940D52D4F38}"/>
          </ac:spMkLst>
        </pc:spChg>
        <pc:spChg chg="add mod">
          <ac:chgData name="Steven Bunce" userId="0666b8a4-a884-4cfa-a18b-a31716f6345f" providerId="ADAL" clId="{0B177CDB-EC79-4174-8C84-AE9A5CF51F83}" dt="2023-04-19T05:24:06.095" v="2117" actId="1076"/>
          <ac:spMkLst>
            <pc:docMk/>
            <pc:sldMk cId="2279173890" sldId="285"/>
            <ac:spMk id="8" creationId="{83AC62C5-E010-9719-6579-3DACA1A50127}"/>
          </ac:spMkLst>
        </pc:spChg>
      </pc:sldChg>
      <pc:sldChg chg="modSp mod modAnim">
        <pc:chgData name="Steven Bunce" userId="0666b8a4-a884-4cfa-a18b-a31716f6345f" providerId="ADAL" clId="{0B177CDB-EC79-4174-8C84-AE9A5CF51F83}" dt="2023-04-19T06:43:46.357" v="2636"/>
        <pc:sldMkLst>
          <pc:docMk/>
          <pc:sldMk cId="1428156000" sldId="286"/>
        </pc:sldMkLst>
        <pc:spChg chg="mod">
          <ac:chgData name="Steven Bunce" userId="0666b8a4-a884-4cfa-a18b-a31716f6345f" providerId="ADAL" clId="{0B177CDB-EC79-4174-8C84-AE9A5CF51F83}" dt="2023-04-19T06:43:46.357" v="2636"/>
          <ac:spMkLst>
            <pc:docMk/>
            <pc:sldMk cId="1428156000" sldId="286"/>
            <ac:spMk id="3" creationId="{9A165B66-E3AA-320D-EF92-F3A524504477}"/>
          </ac:spMkLst>
        </pc:spChg>
      </pc:sldChg>
      <pc:sldChg chg="modSp mod modAnim">
        <pc:chgData name="Steven Bunce" userId="0666b8a4-a884-4cfa-a18b-a31716f6345f" providerId="ADAL" clId="{0B177CDB-EC79-4174-8C84-AE9A5CF51F83}" dt="2023-04-19T06:45:13.958" v="2733"/>
        <pc:sldMkLst>
          <pc:docMk/>
          <pc:sldMk cId="2254764582" sldId="287"/>
        </pc:sldMkLst>
        <pc:spChg chg="mod">
          <ac:chgData name="Steven Bunce" userId="0666b8a4-a884-4cfa-a18b-a31716f6345f" providerId="ADAL" clId="{0B177CDB-EC79-4174-8C84-AE9A5CF51F83}" dt="2023-04-19T06:44:59.255" v="2732" actId="113"/>
          <ac:spMkLst>
            <pc:docMk/>
            <pc:sldMk cId="2254764582" sldId="287"/>
            <ac:spMk id="3" creationId="{9A165B66-E3AA-320D-EF92-F3A524504477}"/>
          </ac:spMkLst>
        </pc:spChg>
      </pc:sldChg>
      <pc:sldChg chg="modSp mod modAnim">
        <pc:chgData name="Steven Bunce" userId="0666b8a4-a884-4cfa-a18b-a31716f6345f" providerId="ADAL" clId="{0B177CDB-EC79-4174-8C84-AE9A5CF51F83}" dt="2023-04-19T06:48:23.718" v="2808"/>
        <pc:sldMkLst>
          <pc:docMk/>
          <pc:sldMk cId="2902577153" sldId="288"/>
        </pc:sldMkLst>
        <pc:spChg chg="mod">
          <ac:chgData name="Steven Bunce" userId="0666b8a4-a884-4cfa-a18b-a31716f6345f" providerId="ADAL" clId="{0B177CDB-EC79-4174-8C84-AE9A5CF51F83}" dt="2023-04-19T06:48:15.307" v="2807" actId="113"/>
          <ac:spMkLst>
            <pc:docMk/>
            <pc:sldMk cId="2902577153" sldId="288"/>
            <ac:spMk id="3" creationId="{9A165B66-E3AA-320D-EF92-F3A524504477}"/>
          </ac:spMkLst>
        </pc:spChg>
      </pc:sldChg>
      <pc:sldChg chg="modSp new mod">
        <pc:chgData name="Steven Bunce" userId="0666b8a4-a884-4cfa-a18b-a31716f6345f" providerId="ADAL" clId="{0B177CDB-EC79-4174-8C84-AE9A5CF51F83}" dt="2023-04-19T06:51:56.596" v="2977" actId="1076"/>
        <pc:sldMkLst>
          <pc:docMk/>
          <pc:sldMk cId="3153483937" sldId="289"/>
        </pc:sldMkLst>
        <pc:spChg chg="mod">
          <ac:chgData name="Steven Bunce" userId="0666b8a4-a884-4cfa-a18b-a31716f6345f" providerId="ADAL" clId="{0B177CDB-EC79-4174-8C84-AE9A5CF51F83}" dt="2023-04-19T06:51:50.576" v="2976" actId="113"/>
          <ac:spMkLst>
            <pc:docMk/>
            <pc:sldMk cId="3153483937" sldId="289"/>
            <ac:spMk id="2" creationId="{FD3AC9AC-D263-AEBD-3808-29CA552EF4D3}"/>
          </ac:spMkLst>
        </pc:spChg>
        <pc:spChg chg="mod">
          <ac:chgData name="Steven Bunce" userId="0666b8a4-a884-4cfa-a18b-a31716f6345f" providerId="ADAL" clId="{0B177CDB-EC79-4174-8C84-AE9A5CF51F83}" dt="2023-04-19T06:51:56.596" v="2977" actId="1076"/>
          <ac:spMkLst>
            <pc:docMk/>
            <pc:sldMk cId="3153483937" sldId="289"/>
            <ac:spMk id="3" creationId="{8DF13D21-60BA-2161-8DFB-C4C2E3CEF2E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114040-23EB-4DF5-8AF8-C434554A3CF2}" type="datetimeFigureOut">
              <a:rPr lang="en-GB" smtClean="0"/>
              <a:t>24/04/2023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D7817C-5B28-4C12-93D1-17C2B68E8177}" type="slidenum">
              <a:rPr lang="en-GB" smtClean="0"/>
              <a:t>‹#›</a:t>
            </a:fld>
            <a:endParaRPr lang="en-GB"/>
          </a:p>
        </p:txBody>
      </p:sp>
    </p:spTree>
    <p:extLst>
      <p:ext uri="{BB962C8B-B14F-4D97-AF65-F5344CB8AC3E}">
        <p14:creationId xmlns:p14="http://schemas.microsoft.com/office/powerpoint/2010/main" val="2005312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D7817C-5B28-4C12-93D1-17C2B68E8177}" type="slidenum">
              <a:rPr lang="en-GB" smtClean="0"/>
              <a:t>24</a:t>
            </a:fld>
            <a:endParaRPr lang="en-GB"/>
          </a:p>
        </p:txBody>
      </p:sp>
    </p:spTree>
    <p:extLst>
      <p:ext uri="{BB962C8B-B14F-4D97-AF65-F5344CB8AC3E}">
        <p14:creationId xmlns:p14="http://schemas.microsoft.com/office/powerpoint/2010/main" val="558570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E5AF7C7-3211-9B7C-3471-9495325D9EE2}"/>
              </a:ext>
            </a:extLst>
          </p:cNvPr>
          <p:cNvSpPr/>
          <p:nvPr userDrawn="1"/>
        </p:nvSpPr>
        <p:spPr>
          <a:xfrm>
            <a:off x="0" y="1051685"/>
            <a:ext cx="12192000" cy="2586037"/>
          </a:xfrm>
          <a:prstGeom prst="rect">
            <a:avLst/>
          </a:prstGeom>
          <a:solidFill>
            <a:srgbClr val="00A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528D6C8-B3B9-84DA-9004-16EACFF725B1}"/>
              </a:ext>
            </a:extLst>
          </p:cNvPr>
          <p:cNvSpPr>
            <a:spLocks noGrp="1"/>
          </p:cNvSpPr>
          <p:nvPr>
            <p:ph type="ctrTitle"/>
          </p:nvPr>
        </p:nvSpPr>
        <p:spPr>
          <a:xfrm>
            <a:off x="960782" y="1041746"/>
            <a:ext cx="9144000" cy="2387600"/>
          </a:xfrm>
          <a:ln>
            <a:noFill/>
          </a:ln>
        </p:spPr>
        <p:txBody>
          <a:bodyPr anchor="b"/>
          <a:lstStyle>
            <a:lvl1pPr algn="l">
              <a:defRPr sz="6000">
                <a:solidFill>
                  <a:schemeClr val="bg1"/>
                </a:solidFill>
                <a:latin typeface="Bahnschrift SemiBold" panose="020B0502040204020203"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5C6F22B-FF3D-A996-F6D2-4EA65654F339}"/>
              </a:ext>
            </a:extLst>
          </p:cNvPr>
          <p:cNvSpPr>
            <a:spLocks noGrp="1"/>
          </p:cNvSpPr>
          <p:nvPr>
            <p:ph type="subTitle" idx="1"/>
          </p:nvPr>
        </p:nvSpPr>
        <p:spPr>
          <a:xfrm>
            <a:off x="960782" y="3830639"/>
            <a:ext cx="9144000" cy="1138926"/>
          </a:xfrm>
          <a:ln>
            <a:noFill/>
          </a:ln>
        </p:spPr>
        <p:txBody>
          <a:bodyPr>
            <a:normAutofit/>
          </a:bodyPr>
          <a:lstStyle>
            <a:lvl1pPr marL="0" indent="0" algn="l">
              <a:buNone/>
              <a:defRPr sz="3200">
                <a:solidFill>
                  <a:srgbClr val="003087"/>
                </a:solidFill>
                <a:latin typeface="Bahnschrift Semi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9" name="Rectangle 8">
            <a:extLst>
              <a:ext uri="{FF2B5EF4-FFF2-40B4-BE49-F238E27FC236}">
                <a16:creationId xmlns:a16="http://schemas.microsoft.com/office/drawing/2014/main" id="{6D54ED3E-1112-7EF0-632C-D419078A06D4}"/>
              </a:ext>
            </a:extLst>
          </p:cNvPr>
          <p:cNvSpPr/>
          <p:nvPr userDrawn="1"/>
        </p:nvSpPr>
        <p:spPr>
          <a:xfrm>
            <a:off x="318052" y="695739"/>
            <a:ext cx="11559209" cy="4651514"/>
          </a:xfrm>
          <a:custGeom>
            <a:avLst/>
            <a:gdLst>
              <a:gd name="connsiteX0" fmla="*/ 0 w 11559209"/>
              <a:gd name="connsiteY0" fmla="*/ 0 h 4651514"/>
              <a:gd name="connsiteX1" fmla="*/ 564361 w 11559209"/>
              <a:gd name="connsiteY1" fmla="*/ 0 h 4651514"/>
              <a:gd name="connsiteX2" fmla="*/ 1359907 w 11559209"/>
              <a:gd name="connsiteY2" fmla="*/ 0 h 4651514"/>
              <a:gd name="connsiteX3" fmla="*/ 1924268 w 11559209"/>
              <a:gd name="connsiteY3" fmla="*/ 0 h 4651514"/>
              <a:gd name="connsiteX4" fmla="*/ 2604222 w 11559209"/>
              <a:gd name="connsiteY4" fmla="*/ 0 h 4651514"/>
              <a:gd name="connsiteX5" fmla="*/ 2937399 w 11559209"/>
              <a:gd name="connsiteY5" fmla="*/ 0 h 4651514"/>
              <a:gd name="connsiteX6" fmla="*/ 3617352 w 11559209"/>
              <a:gd name="connsiteY6" fmla="*/ 0 h 4651514"/>
              <a:gd name="connsiteX7" fmla="*/ 4412898 w 11559209"/>
              <a:gd name="connsiteY7" fmla="*/ 0 h 4651514"/>
              <a:gd name="connsiteX8" fmla="*/ 4861667 w 11559209"/>
              <a:gd name="connsiteY8" fmla="*/ 0 h 4651514"/>
              <a:gd name="connsiteX9" fmla="*/ 5772805 w 11559209"/>
              <a:gd name="connsiteY9" fmla="*/ 0 h 4651514"/>
              <a:gd name="connsiteX10" fmla="*/ 6568351 w 11559209"/>
              <a:gd name="connsiteY10" fmla="*/ 0 h 4651514"/>
              <a:gd name="connsiteX11" fmla="*/ 7363896 w 11559209"/>
              <a:gd name="connsiteY11" fmla="*/ 0 h 4651514"/>
              <a:gd name="connsiteX12" fmla="*/ 7697073 w 11559209"/>
              <a:gd name="connsiteY12" fmla="*/ 0 h 4651514"/>
              <a:gd name="connsiteX13" fmla="*/ 8608211 w 11559209"/>
              <a:gd name="connsiteY13" fmla="*/ 0 h 4651514"/>
              <a:gd name="connsiteX14" fmla="*/ 9403756 w 11559209"/>
              <a:gd name="connsiteY14" fmla="*/ 0 h 4651514"/>
              <a:gd name="connsiteX15" fmla="*/ 10314894 w 11559209"/>
              <a:gd name="connsiteY15" fmla="*/ 0 h 4651514"/>
              <a:gd name="connsiteX16" fmla="*/ 10648071 w 11559209"/>
              <a:gd name="connsiteY16" fmla="*/ 0 h 4651514"/>
              <a:gd name="connsiteX17" fmla="*/ 11559209 w 11559209"/>
              <a:gd name="connsiteY17" fmla="*/ 0 h 4651514"/>
              <a:gd name="connsiteX18" fmla="*/ 11559209 w 11559209"/>
              <a:gd name="connsiteY18" fmla="*/ 711017 h 4651514"/>
              <a:gd name="connsiteX19" fmla="*/ 11559209 w 11559209"/>
              <a:gd name="connsiteY19" fmla="*/ 1422034 h 4651514"/>
              <a:gd name="connsiteX20" fmla="*/ 11559209 w 11559209"/>
              <a:gd name="connsiteY20" fmla="*/ 1993506 h 4651514"/>
              <a:gd name="connsiteX21" fmla="*/ 11559209 w 11559209"/>
              <a:gd name="connsiteY21" fmla="*/ 2751038 h 4651514"/>
              <a:gd name="connsiteX22" fmla="*/ 11559209 w 11559209"/>
              <a:gd name="connsiteY22" fmla="*/ 3369025 h 4651514"/>
              <a:gd name="connsiteX23" fmla="*/ 11559209 w 11559209"/>
              <a:gd name="connsiteY23" fmla="*/ 4080042 h 4651514"/>
              <a:gd name="connsiteX24" fmla="*/ 11559209 w 11559209"/>
              <a:gd name="connsiteY24" fmla="*/ 4651514 h 4651514"/>
              <a:gd name="connsiteX25" fmla="*/ 10648071 w 11559209"/>
              <a:gd name="connsiteY25" fmla="*/ 4651514 h 4651514"/>
              <a:gd name="connsiteX26" fmla="*/ 10083710 w 11559209"/>
              <a:gd name="connsiteY26" fmla="*/ 4651514 h 4651514"/>
              <a:gd name="connsiteX27" fmla="*/ 9750533 w 11559209"/>
              <a:gd name="connsiteY27" fmla="*/ 4651514 h 4651514"/>
              <a:gd name="connsiteX28" fmla="*/ 9301763 w 11559209"/>
              <a:gd name="connsiteY28" fmla="*/ 4651514 h 4651514"/>
              <a:gd name="connsiteX29" fmla="*/ 8968586 w 11559209"/>
              <a:gd name="connsiteY29" fmla="*/ 4651514 h 4651514"/>
              <a:gd name="connsiteX30" fmla="*/ 8519817 w 11559209"/>
              <a:gd name="connsiteY30" fmla="*/ 4651514 h 4651514"/>
              <a:gd name="connsiteX31" fmla="*/ 7955456 w 11559209"/>
              <a:gd name="connsiteY31" fmla="*/ 4651514 h 4651514"/>
              <a:gd name="connsiteX32" fmla="*/ 7622278 w 11559209"/>
              <a:gd name="connsiteY32" fmla="*/ 4651514 h 4651514"/>
              <a:gd name="connsiteX33" fmla="*/ 7289101 w 11559209"/>
              <a:gd name="connsiteY33" fmla="*/ 4651514 h 4651514"/>
              <a:gd name="connsiteX34" fmla="*/ 6724740 w 11559209"/>
              <a:gd name="connsiteY34" fmla="*/ 4651514 h 4651514"/>
              <a:gd name="connsiteX35" fmla="*/ 6391563 w 11559209"/>
              <a:gd name="connsiteY35" fmla="*/ 4651514 h 4651514"/>
              <a:gd name="connsiteX36" fmla="*/ 5480425 w 11559209"/>
              <a:gd name="connsiteY36" fmla="*/ 4651514 h 4651514"/>
              <a:gd name="connsiteX37" fmla="*/ 4569287 w 11559209"/>
              <a:gd name="connsiteY37" fmla="*/ 4651514 h 4651514"/>
              <a:gd name="connsiteX38" fmla="*/ 3658150 w 11559209"/>
              <a:gd name="connsiteY38" fmla="*/ 4651514 h 4651514"/>
              <a:gd name="connsiteX39" fmla="*/ 2978196 w 11559209"/>
              <a:gd name="connsiteY39" fmla="*/ 4651514 h 4651514"/>
              <a:gd name="connsiteX40" fmla="*/ 2298243 w 11559209"/>
              <a:gd name="connsiteY40" fmla="*/ 4651514 h 4651514"/>
              <a:gd name="connsiteX41" fmla="*/ 1387105 w 11559209"/>
              <a:gd name="connsiteY41" fmla="*/ 4651514 h 4651514"/>
              <a:gd name="connsiteX42" fmla="*/ 591560 w 11559209"/>
              <a:gd name="connsiteY42" fmla="*/ 4651514 h 4651514"/>
              <a:gd name="connsiteX43" fmla="*/ 0 w 11559209"/>
              <a:gd name="connsiteY43" fmla="*/ 4651514 h 4651514"/>
              <a:gd name="connsiteX44" fmla="*/ 0 w 11559209"/>
              <a:gd name="connsiteY44" fmla="*/ 4080042 h 4651514"/>
              <a:gd name="connsiteX45" fmla="*/ 0 w 11559209"/>
              <a:gd name="connsiteY45" fmla="*/ 3462055 h 4651514"/>
              <a:gd name="connsiteX46" fmla="*/ 0 w 11559209"/>
              <a:gd name="connsiteY46" fmla="*/ 2751038 h 4651514"/>
              <a:gd name="connsiteX47" fmla="*/ 0 w 11559209"/>
              <a:gd name="connsiteY47" fmla="*/ 2133051 h 4651514"/>
              <a:gd name="connsiteX48" fmla="*/ 0 w 11559209"/>
              <a:gd name="connsiteY48" fmla="*/ 1468549 h 4651514"/>
              <a:gd name="connsiteX49" fmla="*/ 0 w 11559209"/>
              <a:gd name="connsiteY49" fmla="*/ 943593 h 4651514"/>
              <a:gd name="connsiteX50" fmla="*/ 0 w 11559209"/>
              <a:gd name="connsiteY50" fmla="*/ 0 h 465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559209" h="4651514" extrusionOk="0">
                <a:moveTo>
                  <a:pt x="0" y="0"/>
                </a:moveTo>
                <a:cubicBezTo>
                  <a:pt x="176067" y="-14082"/>
                  <a:pt x="389568" y="-2857"/>
                  <a:pt x="564361" y="0"/>
                </a:cubicBezTo>
                <a:cubicBezTo>
                  <a:pt x="739154" y="2857"/>
                  <a:pt x="1093638" y="12950"/>
                  <a:pt x="1359907" y="0"/>
                </a:cubicBezTo>
                <a:cubicBezTo>
                  <a:pt x="1626176" y="-12950"/>
                  <a:pt x="1799173" y="-10617"/>
                  <a:pt x="1924268" y="0"/>
                </a:cubicBezTo>
                <a:cubicBezTo>
                  <a:pt x="2049363" y="10617"/>
                  <a:pt x="2320741" y="-15636"/>
                  <a:pt x="2604222" y="0"/>
                </a:cubicBezTo>
                <a:cubicBezTo>
                  <a:pt x="2887703" y="15636"/>
                  <a:pt x="2865338" y="14412"/>
                  <a:pt x="2937399" y="0"/>
                </a:cubicBezTo>
                <a:cubicBezTo>
                  <a:pt x="3009460" y="-14412"/>
                  <a:pt x="3371540" y="-19773"/>
                  <a:pt x="3617352" y="0"/>
                </a:cubicBezTo>
                <a:cubicBezTo>
                  <a:pt x="3863164" y="19773"/>
                  <a:pt x="4193519" y="7845"/>
                  <a:pt x="4412898" y="0"/>
                </a:cubicBezTo>
                <a:cubicBezTo>
                  <a:pt x="4632277" y="-7845"/>
                  <a:pt x="4733085" y="15727"/>
                  <a:pt x="4861667" y="0"/>
                </a:cubicBezTo>
                <a:cubicBezTo>
                  <a:pt x="4990249" y="-15727"/>
                  <a:pt x="5448598" y="19271"/>
                  <a:pt x="5772805" y="0"/>
                </a:cubicBezTo>
                <a:cubicBezTo>
                  <a:pt x="6097012" y="-19271"/>
                  <a:pt x="6312130" y="6615"/>
                  <a:pt x="6568351" y="0"/>
                </a:cubicBezTo>
                <a:cubicBezTo>
                  <a:pt x="6824572" y="-6615"/>
                  <a:pt x="7072031" y="-5641"/>
                  <a:pt x="7363896" y="0"/>
                </a:cubicBezTo>
                <a:cubicBezTo>
                  <a:pt x="7655761" y="5641"/>
                  <a:pt x="7584544" y="2563"/>
                  <a:pt x="7697073" y="0"/>
                </a:cubicBezTo>
                <a:cubicBezTo>
                  <a:pt x="7809602" y="-2563"/>
                  <a:pt x="8307510" y="-3893"/>
                  <a:pt x="8608211" y="0"/>
                </a:cubicBezTo>
                <a:cubicBezTo>
                  <a:pt x="8908912" y="3893"/>
                  <a:pt x="9044600" y="-32338"/>
                  <a:pt x="9403756" y="0"/>
                </a:cubicBezTo>
                <a:cubicBezTo>
                  <a:pt x="9762913" y="32338"/>
                  <a:pt x="9876112" y="37538"/>
                  <a:pt x="10314894" y="0"/>
                </a:cubicBezTo>
                <a:cubicBezTo>
                  <a:pt x="10753676" y="-37538"/>
                  <a:pt x="10565141" y="-3918"/>
                  <a:pt x="10648071" y="0"/>
                </a:cubicBezTo>
                <a:cubicBezTo>
                  <a:pt x="10731001" y="3918"/>
                  <a:pt x="11255419" y="34899"/>
                  <a:pt x="11559209" y="0"/>
                </a:cubicBezTo>
                <a:cubicBezTo>
                  <a:pt x="11555651" y="194725"/>
                  <a:pt x="11561394" y="454351"/>
                  <a:pt x="11559209" y="711017"/>
                </a:cubicBezTo>
                <a:cubicBezTo>
                  <a:pt x="11557024" y="967683"/>
                  <a:pt x="11586122" y="1226439"/>
                  <a:pt x="11559209" y="1422034"/>
                </a:cubicBezTo>
                <a:cubicBezTo>
                  <a:pt x="11532296" y="1617629"/>
                  <a:pt x="11533210" y="1741907"/>
                  <a:pt x="11559209" y="1993506"/>
                </a:cubicBezTo>
                <a:cubicBezTo>
                  <a:pt x="11585208" y="2245105"/>
                  <a:pt x="11562127" y="2438910"/>
                  <a:pt x="11559209" y="2751038"/>
                </a:cubicBezTo>
                <a:cubicBezTo>
                  <a:pt x="11556291" y="3063166"/>
                  <a:pt x="11573039" y="3202362"/>
                  <a:pt x="11559209" y="3369025"/>
                </a:cubicBezTo>
                <a:cubicBezTo>
                  <a:pt x="11545379" y="3535688"/>
                  <a:pt x="11535791" y="3869709"/>
                  <a:pt x="11559209" y="4080042"/>
                </a:cubicBezTo>
                <a:cubicBezTo>
                  <a:pt x="11582627" y="4290375"/>
                  <a:pt x="11572199" y="4516422"/>
                  <a:pt x="11559209" y="4651514"/>
                </a:cubicBezTo>
                <a:cubicBezTo>
                  <a:pt x="11123892" y="4687022"/>
                  <a:pt x="10993777" y="4663248"/>
                  <a:pt x="10648071" y="4651514"/>
                </a:cubicBezTo>
                <a:cubicBezTo>
                  <a:pt x="10302365" y="4639780"/>
                  <a:pt x="10297514" y="4662453"/>
                  <a:pt x="10083710" y="4651514"/>
                </a:cubicBezTo>
                <a:cubicBezTo>
                  <a:pt x="9869906" y="4640575"/>
                  <a:pt x="9826652" y="4658897"/>
                  <a:pt x="9750533" y="4651514"/>
                </a:cubicBezTo>
                <a:cubicBezTo>
                  <a:pt x="9674414" y="4644131"/>
                  <a:pt x="9439905" y="4670693"/>
                  <a:pt x="9301763" y="4651514"/>
                </a:cubicBezTo>
                <a:cubicBezTo>
                  <a:pt x="9163621" y="4632336"/>
                  <a:pt x="9111608" y="4656776"/>
                  <a:pt x="8968586" y="4651514"/>
                </a:cubicBezTo>
                <a:cubicBezTo>
                  <a:pt x="8825564" y="4646252"/>
                  <a:pt x="8726895" y="4650049"/>
                  <a:pt x="8519817" y="4651514"/>
                </a:cubicBezTo>
                <a:cubicBezTo>
                  <a:pt x="8312739" y="4652979"/>
                  <a:pt x="8130753" y="4660081"/>
                  <a:pt x="7955456" y="4651514"/>
                </a:cubicBezTo>
                <a:cubicBezTo>
                  <a:pt x="7780159" y="4642947"/>
                  <a:pt x="7784802" y="4650355"/>
                  <a:pt x="7622278" y="4651514"/>
                </a:cubicBezTo>
                <a:cubicBezTo>
                  <a:pt x="7459754" y="4652673"/>
                  <a:pt x="7444594" y="4653309"/>
                  <a:pt x="7289101" y="4651514"/>
                </a:cubicBezTo>
                <a:cubicBezTo>
                  <a:pt x="7133608" y="4649719"/>
                  <a:pt x="6961728" y="4636950"/>
                  <a:pt x="6724740" y="4651514"/>
                </a:cubicBezTo>
                <a:cubicBezTo>
                  <a:pt x="6487752" y="4666078"/>
                  <a:pt x="6461949" y="4647078"/>
                  <a:pt x="6391563" y="4651514"/>
                </a:cubicBezTo>
                <a:cubicBezTo>
                  <a:pt x="6321177" y="4655950"/>
                  <a:pt x="5931309" y="4620059"/>
                  <a:pt x="5480425" y="4651514"/>
                </a:cubicBezTo>
                <a:cubicBezTo>
                  <a:pt x="5029541" y="4682969"/>
                  <a:pt x="4788400" y="4646500"/>
                  <a:pt x="4569287" y="4651514"/>
                </a:cubicBezTo>
                <a:cubicBezTo>
                  <a:pt x="4350174" y="4656528"/>
                  <a:pt x="3883088" y="4655200"/>
                  <a:pt x="3658150" y="4651514"/>
                </a:cubicBezTo>
                <a:cubicBezTo>
                  <a:pt x="3433212" y="4647828"/>
                  <a:pt x="3173560" y="4630763"/>
                  <a:pt x="2978196" y="4651514"/>
                </a:cubicBezTo>
                <a:cubicBezTo>
                  <a:pt x="2782832" y="4672265"/>
                  <a:pt x="2503970" y="4639302"/>
                  <a:pt x="2298243" y="4651514"/>
                </a:cubicBezTo>
                <a:cubicBezTo>
                  <a:pt x="2092516" y="4663726"/>
                  <a:pt x="1753549" y="4660118"/>
                  <a:pt x="1387105" y="4651514"/>
                </a:cubicBezTo>
                <a:cubicBezTo>
                  <a:pt x="1020661" y="4642910"/>
                  <a:pt x="811769" y="4659951"/>
                  <a:pt x="591560" y="4651514"/>
                </a:cubicBezTo>
                <a:cubicBezTo>
                  <a:pt x="371352" y="4643077"/>
                  <a:pt x="176676" y="4649459"/>
                  <a:pt x="0" y="4651514"/>
                </a:cubicBezTo>
                <a:cubicBezTo>
                  <a:pt x="-5079" y="4412159"/>
                  <a:pt x="-1709" y="4282887"/>
                  <a:pt x="0" y="4080042"/>
                </a:cubicBezTo>
                <a:cubicBezTo>
                  <a:pt x="1709" y="3877197"/>
                  <a:pt x="12810" y="3620521"/>
                  <a:pt x="0" y="3462055"/>
                </a:cubicBezTo>
                <a:cubicBezTo>
                  <a:pt x="-12810" y="3303589"/>
                  <a:pt x="-7497" y="3019881"/>
                  <a:pt x="0" y="2751038"/>
                </a:cubicBezTo>
                <a:cubicBezTo>
                  <a:pt x="7497" y="2482195"/>
                  <a:pt x="6203" y="2411719"/>
                  <a:pt x="0" y="2133051"/>
                </a:cubicBezTo>
                <a:cubicBezTo>
                  <a:pt x="-6203" y="1854383"/>
                  <a:pt x="-13617" y="1622515"/>
                  <a:pt x="0" y="1468549"/>
                </a:cubicBezTo>
                <a:cubicBezTo>
                  <a:pt x="13617" y="1314583"/>
                  <a:pt x="-19068" y="1142887"/>
                  <a:pt x="0" y="943593"/>
                </a:cubicBezTo>
                <a:cubicBezTo>
                  <a:pt x="19068" y="744299"/>
                  <a:pt x="-41958" y="305873"/>
                  <a:pt x="0" y="0"/>
                </a:cubicBezTo>
                <a:close/>
              </a:path>
            </a:pathLst>
          </a:custGeom>
          <a:noFill/>
          <a:ln w="57150">
            <a:solidFill>
              <a:srgbClr val="F0C230"/>
            </a:solidFill>
            <a:extLst>
              <a:ext uri="{C807C97D-BFC1-408E-A445-0C87EB9F89A2}">
                <ask:lineSketchStyleProps xmlns:ask="http://schemas.microsoft.com/office/drawing/2018/sketchyshapes" sd="1057945570">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55029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C8BEB953-D9BA-C277-0CA9-8E2935A476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AB038C-80A4-C8D4-B8AB-D596169FD448}"/>
              </a:ext>
            </a:extLst>
          </p:cNvPr>
          <p:cNvSpPr>
            <a:spLocks noGrp="1"/>
          </p:cNvSpPr>
          <p:nvPr>
            <p:ph type="dt" sz="half" idx="10"/>
          </p:nvPr>
        </p:nvSpPr>
        <p:spPr/>
        <p:txBody>
          <a:bodyPr/>
          <a:lstStyle/>
          <a:p>
            <a:fld id="{026789E2-2043-447A-9F6B-5EDF3FA6E4A0}" type="datetimeFigureOut">
              <a:rPr lang="en-GB" smtClean="0"/>
              <a:t>24/04/2023</a:t>
            </a:fld>
            <a:endParaRPr lang="en-GB"/>
          </a:p>
        </p:txBody>
      </p:sp>
      <p:sp>
        <p:nvSpPr>
          <p:cNvPr id="5" name="Footer Placeholder 4">
            <a:extLst>
              <a:ext uri="{FF2B5EF4-FFF2-40B4-BE49-F238E27FC236}">
                <a16:creationId xmlns:a16="http://schemas.microsoft.com/office/drawing/2014/main" id="{3A7B0E6F-BE58-1DED-0071-4A511B2F00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4DD931-F3C1-1B89-513E-7C3D3687AE42}"/>
              </a:ext>
            </a:extLst>
          </p:cNvPr>
          <p:cNvSpPr>
            <a:spLocks noGrp="1"/>
          </p:cNvSpPr>
          <p:nvPr>
            <p:ph type="sldNum" sz="quarter" idx="12"/>
          </p:nvPr>
        </p:nvSpPr>
        <p:spPr/>
        <p:txBody>
          <a:bodyPr/>
          <a:lstStyle/>
          <a:p>
            <a:fld id="{E21FC3DA-C119-4203-8CF5-D4C8AC273A62}" type="slidenum">
              <a:rPr lang="en-GB" smtClean="0"/>
              <a:t>‹#›</a:t>
            </a:fld>
            <a:endParaRPr lang="en-GB"/>
          </a:p>
        </p:txBody>
      </p:sp>
      <p:sp>
        <p:nvSpPr>
          <p:cNvPr id="7" name="Title 1">
            <a:extLst>
              <a:ext uri="{FF2B5EF4-FFF2-40B4-BE49-F238E27FC236}">
                <a16:creationId xmlns:a16="http://schemas.microsoft.com/office/drawing/2014/main" id="{95342404-26B0-3CE4-DF5B-80582E412B32}"/>
              </a:ext>
            </a:extLst>
          </p:cNvPr>
          <p:cNvSpPr>
            <a:spLocks noGrp="1"/>
          </p:cNvSpPr>
          <p:nvPr>
            <p:ph type="title"/>
          </p:nvPr>
        </p:nvSpPr>
        <p:spPr>
          <a:xfrm>
            <a:off x="261731" y="218660"/>
            <a:ext cx="11635408" cy="1213610"/>
          </a:xfrm>
        </p:spPr>
        <p:txBody>
          <a:bodyPr/>
          <a:lstStyle>
            <a:lvl1pPr>
              <a:defRPr>
                <a:solidFill>
                  <a:srgbClr val="003087"/>
                </a:solidFill>
              </a:defRPr>
            </a:lvl1pPr>
          </a:lstStyle>
          <a:p>
            <a:r>
              <a:rPr lang="en-US"/>
              <a:t>Click to edit Master title style</a:t>
            </a:r>
            <a:endParaRPr lang="en-GB"/>
          </a:p>
        </p:txBody>
      </p:sp>
    </p:spTree>
    <p:extLst>
      <p:ext uri="{BB962C8B-B14F-4D97-AF65-F5344CB8AC3E}">
        <p14:creationId xmlns:p14="http://schemas.microsoft.com/office/powerpoint/2010/main" val="1216151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D94F5F-235F-21F6-4B10-AB573C0B35E8}"/>
              </a:ext>
            </a:extLst>
          </p:cNvPr>
          <p:cNvSpPr>
            <a:spLocks noGrp="1"/>
          </p:cNvSpPr>
          <p:nvPr>
            <p:ph type="title" orient="vert"/>
          </p:nvPr>
        </p:nvSpPr>
        <p:spPr>
          <a:xfrm>
            <a:off x="8724900" y="335307"/>
            <a:ext cx="2628900" cy="5200789"/>
          </a:xfrm>
          <a:ln>
            <a:noFill/>
          </a:ln>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1B52152-C496-08CC-76C5-D589C4F0B527}"/>
              </a:ext>
            </a:extLst>
          </p:cNvPr>
          <p:cNvSpPr>
            <a:spLocks noGrp="1"/>
          </p:cNvSpPr>
          <p:nvPr>
            <p:ph type="body" orient="vert" idx="1"/>
          </p:nvPr>
        </p:nvSpPr>
        <p:spPr>
          <a:xfrm>
            <a:off x="838200" y="335307"/>
            <a:ext cx="7734300" cy="52306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A18ACF-BC40-55E5-5D69-82131B5C58AA}"/>
              </a:ext>
            </a:extLst>
          </p:cNvPr>
          <p:cNvSpPr>
            <a:spLocks noGrp="1"/>
          </p:cNvSpPr>
          <p:nvPr>
            <p:ph type="dt" sz="half" idx="10"/>
          </p:nvPr>
        </p:nvSpPr>
        <p:spPr/>
        <p:txBody>
          <a:bodyPr/>
          <a:lstStyle/>
          <a:p>
            <a:fld id="{026789E2-2043-447A-9F6B-5EDF3FA6E4A0}" type="datetimeFigureOut">
              <a:rPr lang="en-GB" smtClean="0"/>
              <a:t>24/04/2023</a:t>
            </a:fld>
            <a:endParaRPr lang="en-GB"/>
          </a:p>
        </p:txBody>
      </p:sp>
      <p:sp>
        <p:nvSpPr>
          <p:cNvPr id="5" name="Footer Placeholder 4">
            <a:extLst>
              <a:ext uri="{FF2B5EF4-FFF2-40B4-BE49-F238E27FC236}">
                <a16:creationId xmlns:a16="http://schemas.microsoft.com/office/drawing/2014/main" id="{F05D07E3-5419-F95B-1A0E-87DDC6620F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1B6D83-4000-4C6F-91E6-1519006F5B9D}"/>
              </a:ext>
            </a:extLst>
          </p:cNvPr>
          <p:cNvSpPr>
            <a:spLocks noGrp="1"/>
          </p:cNvSpPr>
          <p:nvPr>
            <p:ph type="sldNum" sz="quarter" idx="12"/>
          </p:nvPr>
        </p:nvSpPr>
        <p:spPr/>
        <p:txBody>
          <a:bodyPr/>
          <a:lstStyle/>
          <a:p>
            <a:fld id="{E21FC3DA-C119-4203-8CF5-D4C8AC273A62}" type="slidenum">
              <a:rPr lang="en-GB" smtClean="0"/>
              <a:t>‹#›</a:t>
            </a:fld>
            <a:endParaRPr lang="en-GB"/>
          </a:p>
        </p:txBody>
      </p:sp>
    </p:spTree>
    <p:extLst>
      <p:ext uri="{BB962C8B-B14F-4D97-AF65-F5344CB8AC3E}">
        <p14:creationId xmlns:p14="http://schemas.microsoft.com/office/powerpoint/2010/main" val="3799401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76E3-7568-3FB1-CA21-D98B64316616}"/>
              </a:ext>
            </a:extLst>
          </p:cNvPr>
          <p:cNvSpPr>
            <a:spLocks noGrp="1"/>
          </p:cNvSpPr>
          <p:nvPr>
            <p:ph type="title"/>
          </p:nvPr>
        </p:nvSpPr>
        <p:spPr>
          <a:xfrm>
            <a:off x="261731" y="218660"/>
            <a:ext cx="11635408" cy="1213610"/>
          </a:xfrm>
        </p:spPr>
        <p:txBody>
          <a:bodyPr/>
          <a:lstStyle>
            <a:lvl1pPr>
              <a:defRPr>
                <a:solidFill>
                  <a:srgbClr val="003087"/>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5BFC0A4-76EC-975E-0FC0-3D6D889B41E1}"/>
              </a:ext>
            </a:extLst>
          </p:cNvPr>
          <p:cNvSpPr>
            <a:spLocks noGrp="1"/>
          </p:cNvSpPr>
          <p:nvPr>
            <p:ph idx="1"/>
          </p:nvPr>
        </p:nvSpPr>
        <p:spPr>
          <a:xfrm>
            <a:off x="261731" y="1665287"/>
            <a:ext cx="11635408" cy="39602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7F5E76-82A0-894D-8046-BAB212EFC0AB}"/>
              </a:ext>
            </a:extLst>
          </p:cNvPr>
          <p:cNvSpPr>
            <a:spLocks noGrp="1"/>
          </p:cNvSpPr>
          <p:nvPr>
            <p:ph type="dt" sz="half" idx="10"/>
          </p:nvPr>
        </p:nvSpPr>
        <p:spPr/>
        <p:txBody>
          <a:bodyPr/>
          <a:lstStyle/>
          <a:p>
            <a:fld id="{026789E2-2043-447A-9F6B-5EDF3FA6E4A0}" type="datetimeFigureOut">
              <a:rPr lang="en-GB" smtClean="0"/>
              <a:t>24/04/2023</a:t>
            </a:fld>
            <a:endParaRPr lang="en-GB"/>
          </a:p>
        </p:txBody>
      </p:sp>
      <p:sp>
        <p:nvSpPr>
          <p:cNvPr id="5" name="Footer Placeholder 4">
            <a:extLst>
              <a:ext uri="{FF2B5EF4-FFF2-40B4-BE49-F238E27FC236}">
                <a16:creationId xmlns:a16="http://schemas.microsoft.com/office/drawing/2014/main" id="{5B8D8981-586C-9450-1AA9-DB9ECC9CFE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14CD2A-8497-7993-0CF2-2CA33BB8A686}"/>
              </a:ext>
            </a:extLst>
          </p:cNvPr>
          <p:cNvSpPr>
            <a:spLocks noGrp="1"/>
          </p:cNvSpPr>
          <p:nvPr>
            <p:ph type="sldNum" sz="quarter" idx="12"/>
          </p:nvPr>
        </p:nvSpPr>
        <p:spPr/>
        <p:txBody>
          <a:bodyPr/>
          <a:lstStyle/>
          <a:p>
            <a:fld id="{E21FC3DA-C119-4203-8CF5-D4C8AC273A62}" type="slidenum">
              <a:rPr lang="en-GB" smtClean="0"/>
              <a:t>‹#›</a:t>
            </a:fld>
            <a:endParaRPr lang="en-GB"/>
          </a:p>
        </p:txBody>
      </p:sp>
    </p:spTree>
    <p:extLst>
      <p:ext uri="{BB962C8B-B14F-4D97-AF65-F5344CB8AC3E}">
        <p14:creationId xmlns:p14="http://schemas.microsoft.com/office/powerpoint/2010/main" val="3789236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8D295-C855-242D-61DD-75C1DFD41594}"/>
              </a:ext>
            </a:extLst>
          </p:cNvPr>
          <p:cNvSpPr>
            <a:spLocks noGrp="1"/>
          </p:cNvSpPr>
          <p:nvPr>
            <p:ph type="title"/>
          </p:nvPr>
        </p:nvSpPr>
        <p:spPr>
          <a:xfrm>
            <a:off x="831850" y="576263"/>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D7DB0E8-AC83-971D-D9E0-07BEE5AAF2F8}"/>
              </a:ext>
            </a:extLst>
          </p:cNvPr>
          <p:cNvSpPr>
            <a:spLocks noGrp="1"/>
          </p:cNvSpPr>
          <p:nvPr>
            <p:ph type="body" idx="1"/>
          </p:nvPr>
        </p:nvSpPr>
        <p:spPr>
          <a:xfrm>
            <a:off x="831850" y="381421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5FE01E-BD69-E594-6AE9-EAC34DC519A8}"/>
              </a:ext>
            </a:extLst>
          </p:cNvPr>
          <p:cNvSpPr>
            <a:spLocks noGrp="1"/>
          </p:cNvSpPr>
          <p:nvPr>
            <p:ph type="dt" sz="half" idx="10"/>
          </p:nvPr>
        </p:nvSpPr>
        <p:spPr/>
        <p:txBody>
          <a:bodyPr/>
          <a:lstStyle/>
          <a:p>
            <a:fld id="{026789E2-2043-447A-9F6B-5EDF3FA6E4A0}" type="datetimeFigureOut">
              <a:rPr lang="en-GB" smtClean="0"/>
              <a:t>24/04/2023</a:t>
            </a:fld>
            <a:endParaRPr lang="en-GB"/>
          </a:p>
        </p:txBody>
      </p:sp>
      <p:sp>
        <p:nvSpPr>
          <p:cNvPr id="5" name="Footer Placeholder 4">
            <a:extLst>
              <a:ext uri="{FF2B5EF4-FFF2-40B4-BE49-F238E27FC236}">
                <a16:creationId xmlns:a16="http://schemas.microsoft.com/office/drawing/2014/main" id="{73459432-7693-7A40-88EC-35CF7A717E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934AB0-6351-8817-CD92-5FC32DA6F218}"/>
              </a:ext>
            </a:extLst>
          </p:cNvPr>
          <p:cNvSpPr>
            <a:spLocks noGrp="1"/>
          </p:cNvSpPr>
          <p:nvPr>
            <p:ph type="sldNum" sz="quarter" idx="12"/>
          </p:nvPr>
        </p:nvSpPr>
        <p:spPr/>
        <p:txBody>
          <a:bodyPr/>
          <a:lstStyle/>
          <a:p>
            <a:fld id="{E21FC3DA-C119-4203-8CF5-D4C8AC273A62}" type="slidenum">
              <a:rPr lang="en-GB" smtClean="0"/>
              <a:t>‹#›</a:t>
            </a:fld>
            <a:endParaRPr lang="en-GB"/>
          </a:p>
        </p:txBody>
      </p:sp>
    </p:spTree>
    <p:extLst>
      <p:ext uri="{BB962C8B-B14F-4D97-AF65-F5344CB8AC3E}">
        <p14:creationId xmlns:p14="http://schemas.microsoft.com/office/powerpoint/2010/main" val="3467182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93B21C-671D-1424-0A3F-1C2BE16F96F9}"/>
              </a:ext>
            </a:extLst>
          </p:cNvPr>
          <p:cNvSpPr>
            <a:spLocks noGrp="1"/>
          </p:cNvSpPr>
          <p:nvPr>
            <p:ph sz="half" idx="1"/>
          </p:nvPr>
        </p:nvSpPr>
        <p:spPr>
          <a:xfrm>
            <a:off x="380999" y="1541532"/>
            <a:ext cx="5552662" cy="40939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C5FD050-EE55-4594-EBAA-589EBB909ECA}"/>
              </a:ext>
            </a:extLst>
          </p:cNvPr>
          <p:cNvSpPr>
            <a:spLocks noGrp="1"/>
          </p:cNvSpPr>
          <p:nvPr>
            <p:ph sz="half" idx="2"/>
          </p:nvPr>
        </p:nvSpPr>
        <p:spPr>
          <a:xfrm>
            <a:off x="6284840" y="1541532"/>
            <a:ext cx="5552662" cy="40939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590F1E5-2CA6-637D-5CAE-EAFF0A3150F7}"/>
              </a:ext>
            </a:extLst>
          </p:cNvPr>
          <p:cNvSpPr>
            <a:spLocks noGrp="1"/>
          </p:cNvSpPr>
          <p:nvPr>
            <p:ph type="dt" sz="half" idx="10"/>
          </p:nvPr>
        </p:nvSpPr>
        <p:spPr/>
        <p:txBody>
          <a:bodyPr/>
          <a:lstStyle/>
          <a:p>
            <a:fld id="{026789E2-2043-447A-9F6B-5EDF3FA6E4A0}" type="datetimeFigureOut">
              <a:rPr lang="en-GB" smtClean="0"/>
              <a:t>24/04/2023</a:t>
            </a:fld>
            <a:endParaRPr lang="en-GB"/>
          </a:p>
        </p:txBody>
      </p:sp>
      <p:sp>
        <p:nvSpPr>
          <p:cNvPr id="6" name="Footer Placeholder 5">
            <a:extLst>
              <a:ext uri="{FF2B5EF4-FFF2-40B4-BE49-F238E27FC236}">
                <a16:creationId xmlns:a16="http://schemas.microsoft.com/office/drawing/2014/main" id="{E2CD4990-56F3-ABDB-D584-497133B7878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77BCB44-37E7-4CF3-34FC-91E9CE64D948}"/>
              </a:ext>
            </a:extLst>
          </p:cNvPr>
          <p:cNvSpPr>
            <a:spLocks noGrp="1"/>
          </p:cNvSpPr>
          <p:nvPr>
            <p:ph type="sldNum" sz="quarter" idx="12"/>
          </p:nvPr>
        </p:nvSpPr>
        <p:spPr/>
        <p:txBody>
          <a:bodyPr/>
          <a:lstStyle/>
          <a:p>
            <a:fld id="{E21FC3DA-C119-4203-8CF5-D4C8AC273A62}" type="slidenum">
              <a:rPr lang="en-GB" smtClean="0"/>
              <a:t>‹#›</a:t>
            </a:fld>
            <a:endParaRPr lang="en-GB"/>
          </a:p>
        </p:txBody>
      </p:sp>
      <p:sp>
        <p:nvSpPr>
          <p:cNvPr id="8" name="Title 1">
            <a:extLst>
              <a:ext uri="{FF2B5EF4-FFF2-40B4-BE49-F238E27FC236}">
                <a16:creationId xmlns:a16="http://schemas.microsoft.com/office/drawing/2014/main" id="{89F0FAD4-FB44-E48B-2B1F-E83FA2C4A927}"/>
              </a:ext>
            </a:extLst>
          </p:cNvPr>
          <p:cNvSpPr>
            <a:spLocks noGrp="1"/>
          </p:cNvSpPr>
          <p:nvPr>
            <p:ph type="title"/>
          </p:nvPr>
        </p:nvSpPr>
        <p:spPr>
          <a:xfrm>
            <a:off x="261731" y="218660"/>
            <a:ext cx="11635408" cy="1213610"/>
          </a:xfrm>
        </p:spPr>
        <p:txBody>
          <a:bodyPr/>
          <a:lstStyle>
            <a:lvl1pPr>
              <a:defRPr>
                <a:solidFill>
                  <a:srgbClr val="003087"/>
                </a:solidFill>
              </a:defRPr>
            </a:lvl1pPr>
          </a:lstStyle>
          <a:p>
            <a:r>
              <a:rPr lang="en-US"/>
              <a:t>Click to edit Master title style</a:t>
            </a:r>
            <a:endParaRPr lang="en-GB"/>
          </a:p>
        </p:txBody>
      </p:sp>
    </p:spTree>
    <p:extLst>
      <p:ext uri="{BB962C8B-B14F-4D97-AF65-F5344CB8AC3E}">
        <p14:creationId xmlns:p14="http://schemas.microsoft.com/office/powerpoint/2010/main" val="2313860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5327BD-2A02-29C2-2F7A-A23B41118D4E}"/>
              </a:ext>
            </a:extLst>
          </p:cNvPr>
          <p:cNvSpPr>
            <a:spLocks noGrp="1"/>
          </p:cNvSpPr>
          <p:nvPr>
            <p:ph type="body" idx="1"/>
          </p:nvPr>
        </p:nvSpPr>
        <p:spPr>
          <a:xfrm>
            <a:off x="322954" y="1497805"/>
            <a:ext cx="5657090" cy="73432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7AB703-31F9-30C5-1D1D-FA4AB83827D1}"/>
              </a:ext>
            </a:extLst>
          </p:cNvPr>
          <p:cNvSpPr>
            <a:spLocks noGrp="1"/>
          </p:cNvSpPr>
          <p:nvPr>
            <p:ph sz="half" idx="2"/>
          </p:nvPr>
        </p:nvSpPr>
        <p:spPr>
          <a:xfrm>
            <a:off x="322954" y="2321717"/>
            <a:ext cx="5657090" cy="32839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863D908-7783-54D1-7B2A-0206A656799D}"/>
              </a:ext>
            </a:extLst>
          </p:cNvPr>
          <p:cNvSpPr>
            <a:spLocks noGrp="1"/>
          </p:cNvSpPr>
          <p:nvPr>
            <p:ph type="body" sz="quarter" idx="3"/>
          </p:nvPr>
        </p:nvSpPr>
        <p:spPr>
          <a:xfrm>
            <a:off x="6211957" y="1497805"/>
            <a:ext cx="565709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674376-6956-5178-A69B-E4AEC733B7FE}"/>
              </a:ext>
            </a:extLst>
          </p:cNvPr>
          <p:cNvSpPr>
            <a:spLocks noGrp="1"/>
          </p:cNvSpPr>
          <p:nvPr>
            <p:ph sz="quarter" idx="4"/>
          </p:nvPr>
        </p:nvSpPr>
        <p:spPr>
          <a:xfrm>
            <a:off x="6211957" y="2321717"/>
            <a:ext cx="5657090" cy="32839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CBDEAEE-30CD-E1D7-EA0B-296668A6FAAB}"/>
              </a:ext>
            </a:extLst>
          </p:cNvPr>
          <p:cNvSpPr>
            <a:spLocks noGrp="1"/>
          </p:cNvSpPr>
          <p:nvPr>
            <p:ph type="dt" sz="half" idx="10"/>
          </p:nvPr>
        </p:nvSpPr>
        <p:spPr/>
        <p:txBody>
          <a:bodyPr/>
          <a:lstStyle/>
          <a:p>
            <a:fld id="{026789E2-2043-447A-9F6B-5EDF3FA6E4A0}" type="datetimeFigureOut">
              <a:rPr lang="en-GB" smtClean="0"/>
              <a:t>24/04/2023</a:t>
            </a:fld>
            <a:endParaRPr lang="en-GB"/>
          </a:p>
        </p:txBody>
      </p:sp>
      <p:sp>
        <p:nvSpPr>
          <p:cNvPr id="8" name="Footer Placeholder 7">
            <a:extLst>
              <a:ext uri="{FF2B5EF4-FFF2-40B4-BE49-F238E27FC236}">
                <a16:creationId xmlns:a16="http://schemas.microsoft.com/office/drawing/2014/main" id="{691EC6E9-9FBD-F4F3-B9DB-D82A77BF8B6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E08D36A-8853-60E7-1E3F-0B254A83589B}"/>
              </a:ext>
            </a:extLst>
          </p:cNvPr>
          <p:cNvSpPr>
            <a:spLocks noGrp="1"/>
          </p:cNvSpPr>
          <p:nvPr>
            <p:ph type="sldNum" sz="quarter" idx="12"/>
          </p:nvPr>
        </p:nvSpPr>
        <p:spPr/>
        <p:txBody>
          <a:bodyPr/>
          <a:lstStyle/>
          <a:p>
            <a:fld id="{E21FC3DA-C119-4203-8CF5-D4C8AC273A62}" type="slidenum">
              <a:rPr lang="en-GB" smtClean="0"/>
              <a:t>‹#›</a:t>
            </a:fld>
            <a:endParaRPr lang="en-GB"/>
          </a:p>
        </p:txBody>
      </p:sp>
      <p:sp>
        <p:nvSpPr>
          <p:cNvPr id="10" name="Title 1">
            <a:extLst>
              <a:ext uri="{FF2B5EF4-FFF2-40B4-BE49-F238E27FC236}">
                <a16:creationId xmlns:a16="http://schemas.microsoft.com/office/drawing/2014/main" id="{A4A961D6-06C7-B90E-5450-6773EDA288FB}"/>
              </a:ext>
            </a:extLst>
          </p:cNvPr>
          <p:cNvSpPr>
            <a:spLocks noGrp="1"/>
          </p:cNvSpPr>
          <p:nvPr>
            <p:ph type="title"/>
          </p:nvPr>
        </p:nvSpPr>
        <p:spPr>
          <a:xfrm>
            <a:off x="261731" y="218660"/>
            <a:ext cx="11635408" cy="1213610"/>
          </a:xfrm>
        </p:spPr>
        <p:txBody>
          <a:bodyPr/>
          <a:lstStyle>
            <a:lvl1pPr>
              <a:defRPr>
                <a:solidFill>
                  <a:srgbClr val="003087"/>
                </a:solidFill>
              </a:defRPr>
            </a:lvl1pPr>
          </a:lstStyle>
          <a:p>
            <a:r>
              <a:rPr lang="en-US"/>
              <a:t>Click to edit Master title style</a:t>
            </a:r>
            <a:endParaRPr lang="en-GB"/>
          </a:p>
        </p:txBody>
      </p:sp>
    </p:spTree>
    <p:extLst>
      <p:ext uri="{BB962C8B-B14F-4D97-AF65-F5344CB8AC3E}">
        <p14:creationId xmlns:p14="http://schemas.microsoft.com/office/powerpoint/2010/main" val="1410212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8E9BA29-E078-E11D-2761-0816B0F40C8B}"/>
              </a:ext>
            </a:extLst>
          </p:cNvPr>
          <p:cNvSpPr>
            <a:spLocks noGrp="1"/>
          </p:cNvSpPr>
          <p:nvPr>
            <p:ph type="dt" sz="half" idx="10"/>
          </p:nvPr>
        </p:nvSpPr>
        <p:spPr/>
        <p:txBody>
          <a:bodyPr/>
          <a:lstStyle/>
          <a:p>
            <a:fld id="{026789E2-2043-447A-9F6B-5EDF3FA6E4A0}" type="datetimeFigureOut">
              <a:rPr lang="en-GB" smtClean="0"/>
              <a:t>24/04/2023</a:t>
            </a:fld>
            <a:endParaRPr lang="en-GB"/>
          </a:p>
        </p:txBody>
      </p:sp>
      <p:sp>
        <p:nvSpPr>
          <p:cNvPr id="4" name="Footer Placeholder 3">
            <a:extLst>
              <a:ext uri="{FF2B5EF4-FFF2-40B4-BE49-F238E27FC236}">
                <a16:creationId xmlns:a16="http://schemas.microsoft.com/office/drawing/2014/main" id="{2F6C3333-2293-D0BE-567E-8744DA2FD68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1BF52C8-35BC-7BA4-9386-48326DC05918}"/>
              </a:ext>
            </a:extLst>
          </p:cNvPr>
          <p:cNvSpPr>
            <a:spLocks noGrp="1"/>
          </p:cNvSpPr>
          <p:nvPr>
            <p:ph type="sldNum" sz="quarter" idx="12"/>
          </p:nvPr>
        </p:nvSpPr>
        <p:spPr/>
        <p:txBody>
          <a:bodyPr/>
          <a:lstStyle/>
          <a:p>
            <a:fld id="{E21FC3DA-C119-4203-8CF5-D4C8AC273A62}" type="slidenum">
              <a:rPr lang="en-GB" smtClean="0"/>
              <a:t>‹#›</a:t>
            </a:fld>
            <a:endParaRPr lang="en-GB"/>
          </a:p>
        </p:txBody>
      </p:sp>
      <p:sp>
        <p:nvSpPr>
          <p:cNvPr id="6" name="Title 1">
            <a:extLst>
              <a:ext uri="{FF2B5EF4-FFF2-40B4-BE49-F238E27FC236}">
                <a16:creationId xmlns:a16="http://schemas.microsoft.com/office/drawing/2014/main" id="{A2217DA1-806E-629D-7A8B-2B3855707DFD}"/>
              </a:ext>
            </a:extLst>
          </p:cNvPr>
          <p:cNvSpPr>
            <a:spLocks noGrp="1"/>
          </p:cNvSpPr>
          <p:nvPr>
            <p:ph type="title"/>
          </p:nvPr>
        </p:nvSpPr>
        <p:spPr>
          <a:xfrm>
            <a:off x="261731" y="218660"/>
            <a:ext cx="11635408" cy="1213610"/>
          </a:xfrm>
        </p:spPr>
        <p:txBody>
          <a:bodyPr/>
          <a:lstStyle>
            <a:lvl1pPr>
              <a:defRPr>
                <a:solidFill>
                  <a:srgbClr val="003087"/>
                </a:solidFill>
              </a:defRPr>
            </a:lvl1pPr>
          </a:lstStyle>
          <a:p>
            <a:r>
              <a:rPr lang="en-US"/>
              <a:t>Click to edit Master title style</a:t>
            </a:r>
            <a:endParaRPr lang="en-GB"/>
          </a:p>
        </p:txBody>
      </p:sp>
    </p:spTree>
    <p:extLst>
      <p:ext uri="{BB962C8B-B14F-4D97-AF65-F5344CB8AC3E}">
        <p14:creationId xmlns:p14="http://schemas.microsoft.com/office/powerpoint/2010/main" val="1120077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A92127-B5C8-7E37-4305-A39E439D5A61}"/>
              </a:ext>
            </a:extLst>
          </p:cNvPr>
          <p:cNvSpPr>
            <a:spLocks noGrp="1"/>
          </p:cNvSpPr>
          <p:nvPr>
            <p:ph type="dt" sz="half" idx="10"/>
          </p:nvPr>
        </p:nvSpPr>
        <p:spPr/>
        <p:txBody>
          <a:bodyPr/>
          <a:lstStyle/>
          <a:p>
            <a:fld id="{026789E2-2043-447A-9F6B-5EDF3FA6E4A0}" type="datetimeFigureOut">
              <a:rPr lang="en-GB" smtClean="0"/>
              <a:t>24/04/2023</a:t>
            </a:fld>
            <a:endParaRPr lang="en-GB"/>
          </a:p>
        </p:txBody>
      </p:sp>
      <p:sp>
        <p:nvSpPr>
          <p:cNvPr id="3" name="Footer Placeholder 2">
            <a:extLst>
              <a:ext uri="{FF2B5EF4-FFF2-40B4-BE49-F238E27FC236}">
                <a16:creationId xmlns:a16="http://schemas.microsoft.com/office/drawing/2014/main" id="{B09D703F-F30F-9B98-B77B-6088CF1EC6B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73C0972-B0FB-DD7C-BC5A-B7DA6DDE8D96}"/>
              </a:ext>
            </a:extLst>
          </p:cNvPr>
          <p:cNvSpPr>
            <a:spLocks noGrp="1"/>
          </p:cNvSpPr>
          <p:nvPr>
            <p:ph type="sldNum" sz="quarter" idx="12"/>
          </p:nvPr>
        </p:nvSpPr>
        <p:spPr/>
        <p:txBody>
          <a:bodyPr/>
          <a:lstStyle/>
          <a:p>
            <a:fld id="{E21FC3DA-C119-4203-8CF5-D4C8AC273A62}" type="slidenum">
              <a:rPr lang="en-GB" smtClean="0"/>
              <a:t>‹#›</a:t>
            </a:fld>
            <a:endParaRPr lang="en-GB"/>
          </a:p>
        </p:txBody>
      </p:sp>
    </p:spTree>
    <p:extLst>
      <p:ext uri="{BB962C8B-B14F-4D97-AF65-F5344CB8AC3E}">
        <p14:creationId xmlns:p14="http://schemas.microsoft.com/office/powerpoint/2010/main" val="1813583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94C9D-7BE5-C634-5540-23E28D0464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99B27ED-4506-B099-2BD9-459E100DCEDC}"/>
              </a:ext>
            </a:extLst>
          </p:cNvPr>
          <p:cNvSpPr>
            <a:spLocks noGrp="1"/>
          </p:cNvSpPr>
          <p:nvPr>
            <p:ph idx="1"/>
          </p:nvPr>
        </p:nvSpPr>
        <p:spPr>
          <a:xfrm>
            <a:off x="5183188" y="457200"/>
            <a:ext cx="6172200" cy="50888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ED45487-546B-3CF2-7F00-15540F9EAC96}"/>
              </a:ext>
            </a:extLst>
          </p:cNvPr>
          <p:cNvSpPr>
            <a:spLocks noGrp="1"/>
          </p:cNvSpPr>
          <p:nvPr>
            <p:ph type="body" sz="half" idx="2"/>
          </p:nvPr>
        </p:nvSpPr>
        <p:spPr>
          <a:xfrm>
            <a:off x="839788" y="2057400"/>
            <a:ext cx="3932237" cy="34886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A6FC33-136A-FCF9-B4FB-799A0D574728}"/>
              </a:ext>
            </a:extLst>
          </p:cNvPr>
          <p:cNvSpPr>
            <a:spLocks noGrp="1"/>
          </p:cNvSpPr>
          <p:nvPr>
            <p:ph type="dt" sz="half" idx="10"/>
          </p:nvPr>
        </p:nvSpPr>
        <p:spPr/>
        <p:txBody>
          <a:bodyPr/>
          <a:lstStyle/>
          <a:p>
            <a:fld id="{026789E2-2043-447A-9F6B-5EDF3FA6E4A0}" type="datetimeFigureOut">
              <a:rPr lang="en-GB" smtClean="0"/>
              <a:t>24/04/2023</a:t>
            </a:fld>
            <a:endParaRPr lang="en-GB"/>
          </a:p>
        </p:txBody>
      </p:sp>
      <p:sp>
        <p:nvSpPr>
          <p:cNvPr id="6" name="Footer Placeholder 5">
            <a:extLst>
              <a:ext uri="{FF2B5EF4-FFF2-40B4-BE49-F238E27FC236}">
                <a16:creationId xmlns:a16="http://schemas.microsoft.com/office/drawing/2014/main" id="{DCFC4008-71CB-EEAA-4036-CF2C4BE325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C5B605-34F3-17EE-A118-A1CA8F734DF7}"/>
              </a:ext>
            </a:extLst>
          </p:cNvPr>
          <p:cNvSpPr>
            <a:spLocks noGrp="1"/>
          </p:cNvSpPr>
          <p:nvPr>
            <p:ph type="sldNum" sz="quarter" idx="12"/>
          </p:nvPr>
        </p:nvSpPr>
        <p:spPr/>
        <p:txBody>
          <a:bodyPr/>
          <a:lstStyle/>
          <a:p>
            <a:fld id="{E21FC3DA-C119-4203-8CF5-D4C8AC273A62}" type="slidenum">
              <a:rPr lang="en-GB" smtClean="0"/>
              <a:t>‹#›</a:t>
            </a:fld>
            <a:endParaRPr lang="en-GB"/>
          </a:p>
        </p:txBody>
      </p:sp>
    </p:spTree>
    <p:extLst>
      <p:ext uri="{BB962C8B-B14F-4D97-AF65-F5344CB8AC3E}">
        <p14:creationId xmlns:p14="http://schemas.microsoft.com/office/powerpoint/2010/main" val="4099844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583A8-F7BA-165A-4629-3D07C922DC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80FBF54-96F0-278C-3FE3-D88A90DB438B}"/>
              </a:ext>
            </a:extLst>
          </p:cNvPr>
          <p:cNvSpPr>
            <a:spLocks noGrp="1"/>
          </p:cNvSpPr>
          <p:nvPr>
            <p:ph type="pic" idx="1"/>
          </p:nvPr>
        </p:nvSpPr>
        <p:spPr>
          <a:xfrm>
            <a:off x="5180012" y="457200"/>
            <a:ext cx="6172200" cy="5029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FCDF612-9929-36B0-9F23-9B4B42B24EA0}"/>
              </a:ext>
            </a:extLst>
          </p:cNvPr>
          <p:cNvSpPr>
            <a:spLocks noGrp="1"/>
          </p:cNvSpPr>
          <p:nvPr>
            <p:ph type="body" sz="half" idx="2"/>
          </p:nvPr>
        </p:nvSpPr>
        <p:spPr>
          <a:xfrm>
            <a:off x="839788" y="2057400"/>
            <a:ext cx="3932237" cy="3429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BE15BB-212A-5A86-731E-A3089C7ACFD8}"/>
              </a:ext>
            </a:extLst>
          </p:cNvPr>
          <p:cNvSpPr>
            <a:spLocks noGrp="1"/>
          </p:cNvSpPr>
          <p:nvPr>
            <p:ph type="dt" sz="half" idx="10"/>
          </p:nvPr>
        </p:nvSpPr>
        <p:spPr/>
        <p:txBody>
          <a:bodyPr/>
          <a:lstStyle/>
          <a:p>
            <a:fld id="{026789E2-2043-447A-9F6B-5EDF3FA6E4A0}" type="datetimeFigureOut">
              <a:rPr lang="en-GB" smtClean="0"/>
              <a:t>24/04/2023</a:t>
            </a:fld>
            <a:endParaRPr lang="en-GB"/>
          </a:p>
        </p:txBody>
      </p:sp>
      <p:sp>
        <p:nvSpPr>
          <p:cNvPr id="6" name="Footer Placeholder 5">
            <a:extLst>
              <a:ext uri="{FF2B5EF4-FFF2-40B4-BE49-F238E27FC236}">
                <a16:creationId xmlns:a16="http://schemas.microsoft.com/office/drawing/2014/main" id="{39FFFE4E-C652-F335-1AA8-1137073BC4E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2190E0-8773-7E19-724A-EE3D31FFC89D}"/>
              </a:ext>
            </a:extLst>
          </p:cNvPr>
          <p:cNvSpPr>
            <a:spLocks noGrp="1"/>
          </p:cNvSpPr>
          <p:nvPr>
            <p:ph type="sldNum" sz="quarter" idx="12"/>
          </p:nvPr>
        </p:nvSpPr>
        <p:spPr/>
        <p:txBody>
          <a:bodyPr/>
          <a:lstStyle/>
          <a:p>
            <a:fld id="{E21FC3DA-C119-4203-8CF5-D4C8AC273A62}" type="slidenum">
              <a:rPr lang="en-GB" smtClean="0"/>
              <a:t>‹#›</a:t>
            </a:fld>
            <a:endParaRPr lang="en-GB"/>
          </a:p>
        </p:txBody>
      </p:sp>
    </p:spTree>
    <p:extLst>
      <p:ext uri="{BB962C8B-B14F-4D97-AF65-F5344CB8AC3E}">
        <p14:creationId xmlns:p14="http://schemas.microsoft.com/office/powerpoint/2010/main" val="2409022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F0AD46-232F-3639-C5E0-941167FEF932}"/>
              </a:ext>
            </a:extLst>
          </p:cNvPr>
          <p:cNvSpPr>
            <a:spLocks noGrp="1"/>
          </p:cNvSpPr>
          <p:nvPr>
            <p:ph type="title"/>
          </p:nvPr>
        </p:nvSpPr>
        <p:spPr>
          <a:xfrm>
            <a:off x="367748" y="240310"/>
            <a:ext cx="11456503" cy="1159221"/>
          </a:xfrm>
          <a:custGeom>
            <a:avLst/>
            <a:gdLst>
              <a:gd name="connsiteX0" fmla="*/ 0 w 11456503"/>
              <a:gd name="connsiteY0" fmla="*/ 0 h 1159221"/>
              <a:gd name="connsiteX1" fmla="*/ 559347 w 11456503"/>
              <a:gd name="connsiteY1" fmla="*/ 0 h 1159221"/>
              <a:gd name="connsiteX2" fmla="*/ 1004129 w 11456503"/>
              <a:gd name="connsiteY2" fmla="*/ 0 h 1159221"/>
              <a:gd name="connsiteX3" fmla="*/ 1792606 w 11456503"/>
              <a:gd name="connsiteY3" fmla="*/ 0 h 1159221"/>
              <a:gd name="connsiteX4" fmla="*/ 2351953 w 11456503"/>
              <a:gd name="connsiteY4" fmla="*/ 0 h 1159221"/>
              <a:gd name="connsiteX5" fmla="*/ 3025865 w 11456503"/>
              <a:gd name="connsiteY5" fmla="*/ 0 h 1159221"/>
              <a:gd name="connsiteX6" fmla="*/ 3356081 w 11456503"/>
              <a:gd name="connsiteY6" fmla="*/ 0 h 1159221"/>
              <a:gd name="connsiteX7" fmla="*/ 3686298 w 11456503"/>
              <a:gd name="connsiteY7" fmla="*/ 0 h 1159221"/>
              <a:gd name="connsiteX8" fmla="*/ 4245645 w 11456503"/>
              <a:gd name="connsiteY8" fmla="*/ 0 h 1159221"/>
              <a:gd name="connsiteX9" fmla="*/ 4919557 w 11456503"/>
              <a:gd name="connsiteY9" fmla="*/ 0 h 1159221"/>
              <a:gd name="connsiteX10" fmla="*/ 5249774 w 11456503"/>
              <a:gd name="connsiteY10" fmla="*/ 0 h 1159221"/>
              <a:gd name="connsiteX11" fmla="*/ 6152816 w 11456503"/>
              <a:gd name="connsiteY11" fmla="*/ 0 h 1159221"/>
              <a:gd name="connsiteX12" fmla="*/ 6826728 w 11456503"/>
              <a:gd name="connsiteY12" fmla="*/ 0 h 1159221"/>
              <a:gd name="connsiteX13" fmla="*/ 7500640 w 11456503"/>
              <a:gd name="connsiteY13" fmla="*/ 0 h 1159221"/>
              <a:gd name="connsiteX14" fmla="*/ 7830857 w 11456503"/>
              <a:gd name="connsiteY14" fmla="*/ 0 h 1159221"/>
              <a:gd name="connsiteX15" fmla="*/ 8504769 w 11456503"/>
              <a:gd name="connsiteY15" fmla="*/ 0 h 1159221"/>
              <a:gd name="connsiteX16" fmla="*/ 9293246 w 11456503"/>
              <a:gd name="connsiteY16" fmla="*/ 0 h 1159221"/>
              <a:gd name="connsiteX17" fmla="*/ 9738028 w 11456503"/>
              <a:gd name="connsiteY17" fmla="*/ 0 h 1159221"/>
              <a:gd name="connsiteX18" fmla="*/ 10182809 w 11456503"/>
              <a:gd name="connsiteY18" fmla="*/ 0 h 1159221"/>
              <a:gd name="connsiteX19" fmla="*/ 10513026 w 11456503"/>
              <a:gd name="connsiteY19" fmla="*/ 0 h 1159221"/>
              <a:gd name="connsiteX20" fmla="*/ 11456503 w 11456503"/>
              <a:gd name="connsiteY20" fmla="*/ 0 h 1159221"/>
              <a:gd name="connsiteX21" fmla="*/ 11456503 w 11456503"/>
              <a:gd name="connsiteY21" fmla="*/ 568018 h 1159221"/>
              <a:gd name="connsiteX22" fmla="*/ 11456503 w 11456503"/>
              <a:gd name="connsiteY22" fmla="*/ 1159221 h 1159221"/>
              <a:gd name="connsiteX23" fmla="*/ 10897156 w 11456503"/>
              <a:gd name="connsiteY23" fmla="*/ 1159221 h 1159221"/>
              <a:gd name="connsiteX24" fmla="*/ 10566939 w 11456503"/>
              <a:gd name="connsiteY24" fmla="*/ 1159221 h 1159221"/>
              <a:gd name="connsiteX25" fmla="*/ 10122157 w 11456503"/>
              <a:gd name="connsiteY25" fmla="*/ 1159221 h 1159221"/>
              <a:gd name="connsiteX26" fmla="*/ 9791941 w 11456503"/>
              <a:gd name="connsiteY26" fmla="*/ 1159221 h 1159221"/>
              <a:gd name="connsiteX27" fmla="*/ 9461724 w 11456503"/>
              <a:gd name="connsiteY27" fmla="*/ 1159221 h 1159221"/>
              <a:gd name="connsiteX28" fmla="*/ 8902377 w 11456503"/>
              <a:gd name="connsiteY28" fmla="*/ 1159221 h 1159221"/>
              <a:gd name="connsiteX29" fmla="*/ 8457595 w 11456503"/>
              <a:gd name="connsiteY29" fmla="*/ 1159221 h 1159221"/>
              <a:gd name="connsiteX30" fmla="*/ 8012813 w 11456503"/>
              <a:gd name="connsiteY30" fmla="*/ 1159221 h 1159221"/>
              <a:gd name="connsiteX31" fmla="*/ 7224336 w 11456503"/>
              <a:gd name="connsiteY31" fmla="*/ 1159221 h 1159221"/>
              <a:gd name="connsiteX32" fmla="*/ 6894119 w 11456503"/>
              <a:gd name="connsiteY32" fmla="*/ 1159221 h 1159221"/>
              <a:gd name="connsiteX33" fmla="*/ 6563902 w 11456503"/>
              <a:gd name="connsiteY33" fmla="*/ 1159221 h 1159221"/>
              <a:gd name="connsiteX34" fmla="*/ 5660860 w 11456503"/>
              <a:gd name="connsiteY34" fmla="*/ 1159221 h 1159221"/>
              <a:gd name="connsiteX35" fmla="*/ 5216078 w 11456503"/>
              <a:gd name="connsiteY35" fmla="*/ 1159221 h 1159221"/>
              <a:gd name="connsiteX36" fmla="*/ 4427601 w 11456503"/>
              <a:gd name="connsiteY36" fmla="*/ 1159221 h 1159221"/>
              <a:gd name="connsiteX37" fmla="*/ 4097385 w 11456503"/>
              <a:gd name="connsiteY37" fmla="*/ 1159221 h 1159221"/>
              <a:gd name="connsiteX38" fmla="*/ 3652603 w 11456503"/>
              <a:gd name="connsiteY38" fmla="*/ 1159221 h 1159221"/>
              <a:gd name="connsiteX39" fmla="*/ 2978691 w 11456503"/>
              <a:gd name="connsiteY39" fmla="*/ 1159221 h 1159221"/>
              <a:gd name="connsiteX40" fmla="*/ 2190214 w 11456503"/>
              <a:gd name="connsiteY40" fmla="*/ 1159221 h 1159221"/>
              <a:gd name="connsiteX41" fmla="*/ 1516302 w 11456503"/>
              <a:gd name="connsiteY41" fmla="*/ 1159221 h 1159221"/>
              <a:gd name="connsiteX42" fmla="*/ 956955 w 11456503"/>
              <a:gd name="connsiteY42" fmla="*/ 1159221 h 1159221"/>
              <a:gd name="connsiteX43" fmla="*/ 0 w 11456503"/>
              <a:gd name="connsiteY43" fmla="*/ 1159221 h 1159221"/>
              <a:gd name="connsiteX44" fmla="*/ 0 w 11456503"/>
              <a:gd name="connsiteY44" fmla="*/ 602795 h 1159221"/>
              <a:gd name="connsiteX45" fmla="*/ 0 w 11456503"/>
              <a:gd name="connsiteY45" fmla="*/ 0 h 1159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456503" h="1159221" fill="none" extrusionOk="0">
                <a:moveTo>
                  <a:pt x="0" y="0"/>
                </a:moveTo>
                <a:cubicBezTo>
                  <a:pt x="113662" y="1520"/>
                  <a:pt x="323786" y="-19124"/>
                  <a:pt x="559347" y="0"/>
                </a:cubicBezTo>
                <a:cubicBezTo>
                  <a:pt x="794908" y="19124"/>
                  <a:pt x="866566" y="-9857"/>
                  <a:pt x="1004129" y="0"/>
                </a:cubicBezTo>
                <a:cubicBezTo>
                  <a:pt x="1141692" y="9857"/>
                  <a:pt x="1508346" y="2453"/>
                  <a:pt x="1792606" y="0"/>
                </a:cubicBezTo>
                <a:cubicBezTo>
                  <a:pt x="2076866" y="-2453"/>
                  <a:pt x="2184484" y="25446"/>
                  <a:pt x="2351953" y="0"/>
                </a:cubicBezTo>
                <a:cubicBezTo>
                  <a:pt x="2519422" y="-25446"/>
                  <a:pt x="2750186" y="-4433"/>
                  <a:pt x="3025865" y="0"/>
                </a:cubicBezTo>
                <a:cubicBezTo>
                  <a:pt x="3301544" y="4433"/>
                  <a:pt x="3286369" y="2993"/>
                  <a:pt x="3356081" y="0"/>
                </a:cubicBezTo>
                <a:cubicBezTo>
                  <a:pt x="3425793" y="-2993"/>
                  <a:pt x="3542476" y="3583"/>
                  <a:pt x="3686298" y="0"/>
                </a:cubicBezTo>
                <a:cubicBezTo>
                  <a:pt x="3830120" y="-3583"/>
                  <a:pt x="3979451" y="-8766"/>
                  <a:pt x="4245645" y="0"/>
                </a:cubicBezTo>
                <a:cubicBezTo>
                  <a:pt x="4511839" y="8766"/>
                  <a:pt x="4591551" y="6260"/>
                  <a:pt x="4919557" y="0"/>
                </a:cubicBezTo>
                <a:cubicBezTo>
                  <a:pt x="5247563" y="-6260"/>
                  <a:pt x="5138415" y="-11598"/>
                  <a:pt x="5249774" y="0"/>
                </a:cubicBezTo>
                <a:cubicBezTo>
                  <a:pt x="5361133" y="11598"/>
                  <a:pt x="5764919" y="-36037"/>
                  <a:pt x="6152816" y="0"/>
                </a:cubicBezTo>
                <a:cubicBezTo>
                  <a:pt x="6540713" y="36037"/>
                  <a:pt x="6591435" y="-24170"/>
                  <a:pt x="6826728" y="0"/>
                </a:cubicBezTo>
                <a:cubicBezTo>
                  <a:pt x="7062021" y="24170"/>
                  <a:pt x="7271075" y="-10890"/>
                  <a:pt x="7500640" y="0"/>
                </a:cubicBezTo>
                <a:cubicBezTo>
                  <a:pt x="7730205" y="10890"/>
                  <a:pt x="7734526" y="-6328"/>
                  <a:pt x="7830857" y="0"/>
                </a:cubicBezTo>
                <a:cubicBezTo>
                  <a:pt x="7927188" y="6328"/>
                  <a:pt x="8358256" y="17035"/>
                  <a:pt x="8504769" y="0"/>
                </a:cubicBezTo>
                <a:cubicBezTo>
                  <a:pt x="8651282" y="-17035"/>
                  <a:pt x="8928527" y="15745"/>
                  <a:pt x="9293246" y="0"/>
                </a:cubicBezTo>
                <a:cubicBezTo>
                  <a:pt x="9657965" y="-15745"/>
                  <a:pt x="9611656" y="-17735"/>
                  <a:pt x="9738028" y="0"/>
                </a:cubicBezTo>
                <a:cubicBezTo>
                  <a:pt x="9864400" y="17735"/>
                  <a:pt x="10031290" y="-16988"/>
                  <a:pt x="10182809" y="0"/>
                </a:cubicBezTo>
                <a:cubicBezTo>
                  <a:pt x="10334328" y="16988"/>
                  <a:pt x="10371891" y="-11077"/>
                  <a:pt x="10513026" y="0"/>
                </a:cubicBezTo>
                <a:cubicBezTo>
                  <a:pt x="10654161" y="11077"/>
                  <a:pt x="11145234" y="-8679"/>
                  <a:pt x="11456503" y="0"/>
                </a:cubicBezTo>
                <a:cubicBezTo>
                  <a:pt x="11433222" y="223613"/>
                  <a:pt x="11463664" y="375575"/>
                  <a:pt x="11456503" y="568018"/>
                </a:cubicBezTo>
                <a:cubicBezTo>
                  <a:pt x="11449342" y="760461"/>
                  <a:pt x="11480626" y="919278"/>
                  <a:pt x="11456503" y="1159221"/>
                </a:cubicBezTo>
                <a:cubicBezTo>
                  <a:pt x="11323539" y="1132758"/>
                  <a:pt x="11105773" y="1167202"/>
                  <a:pt x="10897156" y="1159221"/>
                </a:cubicBezTo>
                <a:cubicBezTo>
                  <a:pt x="10688539" y="1151240"/>
                  <a:pt x="10683503" y="1148097"/>
                  <a:pt x="10566939" y="1159221"/>
                </a:cubicBezTo>
                <a:cubicBezTo>
                  <a:pt x="10450375" y="1170345"/>
                  <a:pt x="10331230" y="1165335"/>
                  <a:pt x="10122157" y="1159221"/>
                </a:cubicBezTo>
                <a:cubicBezTo>
                  <a:pt x="9913084" y="1153107"/>
                  <a:pt x="9934435" y="1161466"/>
                  <a:pt x="9791941" y="1159221"/>
                </a:cubicBezTo>
                <a:cubicBezTo>
                  <a:pt x="9649447" y="1156976"/>
                  <a:pt x="9528687" y="1161913"/>
                  <a:pt x="9461724" y="1159221"/>
                </a:cubicBezTo>
                <a:cubicBezTo>
                  <a:pt x="9394761" y="1156529"/>
                  <a:pt x="9123174" y="1140714"/>
                  <a:pt x="8902377" y="1159221"/>
                </a:cubicBezTo>
                <a:cubicBezTo>
                  <a:pt x="8681580" y="1177728"/>
                  <a:pt x="8639932" y="1151576"/>
                  <a:pt x="8457595" y="1159221"/>
                </a:cubicBezTo>
                <a:cubicBezTo>
                  <a:pt x="8275258" y="1166866"/>
                  <a:pt x="8164926" y="1145208"/>
                  <a:pt x="8012813" y="1159221"/>
                </a:cubicBezTo>
                <a:cubicBezTo>
                  <a:pt x="7860700" y="1173234"/>
                  <a:pt x="7607177" y="1125714"/>
                  <a:pt x="7224336" y="1159221"/>
                </a:cubicBezTo>
                <a:cubicBezTo>
                  <a:pt x="6841495" y="1192728"/>
                  <a:pt x="7033553" y="1172725"/>
                  <a:pt x="6894119" y="1159221"/>
                </a:cubicBezTo>
                <a:cubicBezTo>
                  <a:pt x="6754685" y="1145717"/>
                  <a:pt x="6642430" y="1161418"/>
                  <a:pt x="6563902" y="1159221"/>
                </a:cubicBezTo>
                <a:cubicBezTo>
                  <a:pt x="6485374" y="1157024"/>
                  <a:pt x="5922421" y="1190946"/>
                  <a:pt x="5660860" y="1159221"/>
                </a:cubicBezTo>
                <a:cubicBezTo>
                  <a:pt x="5399299" y="1127496"/>
                  <a:pt x="5355930" y="1158409"/>
                  <a:pt x="5216078" y="1159221"/>
                </a:cubicBezTo>
                <a:cubicBezTo>
                  <a:pt x="5076226" y="1160033"/>
                  <a:pt x="4615957" y="1176963"/>
                  <a:pt x="4427601" y="1159221"/>
                </a:cubicBezTo>
                <a:cubicBezTo>
                  <a:pt x="4239245" y="1141479"/>
                  <a:pt x="4238578" y="1146391"/>
                  <a:pt x="4097385" y="1159221"/>
                </a:cubicBezTo>
                <a:cubicBezTo>
                  <a:pt x="3956192" y="1172051"/>
                  <a:pt x="3830153" y="1149760"/>
                  <a:pt x="3652603" y="1159221"/>
                </a:cubicBezTo>
                <a:cubicBezTo>
                  <a:pt x="3475053" y="1168682"/>
                  <a:pt x="3169890" y="1170262"/>
                  <a:pt x="2978691" y="1159221"/>
                </a:cubicBezTo>
                <a:cubicBezTo>
                  <a:pt x="2787492" y="1148180"/>
                  <a:pt x="2392231" y="1156377"/>
                  <a:pt x="2190214" y="1159221"/>
                </a:cubicBezTo>
                <a:cubicBezTo>
                  <a:pt x="1988197" y="1162065"/>
                  <a:pt x="1659022" y="1146703"/>
                  <a:pt x="1516302" y="1159221"/>
                </a:cubicBezTo>
                <a:cubicBezTo>
                  <a:pt x="1373582" y="1171739"/>
                  <a:pt x="1191526" y="1160573"/>
                  <a:pt x="956955" y="1159221"/>
                </a:cubicBezTo>
                <a:cubicBezTo>
                  <a:pt x="722384" y="1157869"/>
                  <a:pt x="379562" y="1140688"/>
                  <a:pt x="0" y="1159221"/>
                </a:cubicBezTo>
                <a:cubicBezTo>
                  <a:pt x="-15281" y="916805"/>
                  <a:pt x="-22187" y="825247"/>
                  <a:pt x="0" y="602795"/>
                </a:cubicBezTo>
                <a:cubicBezTo>
                  <a:pt x="22187" y="380343"/>
                  <a:pt x="2193" y="180061"/>
                  <a:pt x="0" y="0"/>
                </a:cubicBezTo>
                <a:close/>
              </a:path>
              <a:path w="11456503" h="1159221" stroke="0" extrusionOk="0">
                <a:moveTo>
                  <a:pt x="0" y="0"/>
                </a:moveTo>
                <a:cubicBezTo>
                  <a:pt x="224566" y="-17105"/>
                  <a:pt x="411779" y="14668"/>
                  <a:pt x="559347" y="0"/>
                </a:cubicBezTo>
                <a:cubicBezTo>
                  <a:pt x="706915" y="-14668"/>
                  <a:pt x="779074" y="9586"/>
                  <a:pt x="889564" y="0"/>
                </a:cubicBezTo>
                <a:cubicBezTo>
                  <a:pt x="1000054" y="-9586"/>
                  <a:pt x="1231833" y="2190"/>
                  <a:pt x="1563476" y="0"/>
                </a:cubicBezTo>
                <a:cubicBezTo>
                  <a:pt x="1895119" y="-2190"/>
                  <a:pt x="1822667" y="1492"/>
                  <a:pt x="2008258" y="0"/>
                </a:cubicBezTo>
                <a:cubicBezTo>
                  <a:pt x="2193849" y="-1492"/>
                  <a:pt x="2434937" y="21798"/>
                  <a:pt x="2682170" y="0"/>
                </a:cubicBezTo>
                <a:cubicBezTo>
                  <a:pt x="2929403" y="-21798"/>
                  <a:pt x="3010383" y="2255"/>
                  <a:pt x="3241516" y="0"/>
                </a:cubicBezTo>
                <a:cubicBezTo>
                  <a:pt x="3472649" y="-2255"/>
                  <a:pt x="3670492" y="-24642"/>
                  <a:pt x="4029993" y="0"/>
                </a:cubicBezTo>
                <a:cubicBezTo>
                  <a:pt x="4389494" y="24642"/>
                  <a:pt x="4344404" y="19724"/>
                  <a:pt x="4474775" y="0"/>
                </a:cubicBezTo>
                <a:cubicBezTo>
                  <a:pt x="4605146" y="-19724"/>
                  <a:pt x="4888754" y="-140"/>
                  <a:pt x="5263252" y="0"/>
                </a:cubicBezTo>
                <a:cubicBezTo>
                  <a:pt x="5637750" y="140"/>
                  <a:pt x="5567462" y="-14335"/>
                  <a:pt x="5708034" y="0"/>
                </a:cubicBezTo>
                <a:cubicBezTo>
                  <a:pt x="5848606" y="14335"/>
                  <a:pt x="6390516" y="-27799"/>
                  <a:pt x="6611076" y="0"/>
                </a:cubicBezTo>
                <a:cubicBezTo>
                  <a:pt x="6831636" y="27799"/>
                  <a:pt x="7069612" y="19135"/>
                  <a:pt x="7514118" y="0"/>
                </a:cubicBezTo>
                <a:cubicBezTo>
                  <a:pt x="7958624" y="-19135"/>
                  <a:pt x="8100905" y="-24579"/>
                  <a:pt x="8302595" y="0"/>
                </a:cubicBezTo>
                <a:cubicBezTo>
                  <a:pt x="8504285" y="24579"/>
                  <a:pt x="9012366" y="-11142"/>
                  <a:pt x="9205637" y="0"/>
                </a:cubicBezTo>
                <a:cubicBezTo>
                  <a:pt x="9398908" y="11142"/>
                  <a:pt x="9451193" y="-9146"/>
                  <a:pt x="9650419" y="0"/>
                </a:cubicBezTo>
                <a:cubicBezTo>
                  <a:pt x="9849645" y="9146"/>
                  <a:pt x="10079139" y="22607"/>
                  <a:pt x="10209766" y="0"/>
                </a:cubicBezTo>
                <a:cubicBezTo>
                  <a:pt x="10340393" y="-22607"/>
                  <a:pt x="11167939" y="-18531"/>
                  <a:pt x="11456503" y="0"/>
                </a:cubicBezTo>
                <a:cubicBezTo>
                  <a:pt x="11461750" y="236872"/>
                  <a:pt x="11466630" y="300094"/>
                  <a:pt x="11456503" y="544834"/>
                </a:cubicBezTo>
                <a:cubicBezTo>
                  <a:pt x="11446376" y="789574"/>
                  <a:pt x="11479880" y="889367"/>
                  <a:pt x="11456503" y="1159221"/>
                </a:cubicBezTo>
                <a:cubicBezTo>
                  <a:pt x="11171766" y="1193111"/>
                  <a:pt x="10806301" y="1142301"/>
                  <a:pt x="10553461" y="1159221"/>
                </a:cubicBezTo>
                <a:cubicBezTo>
                  <a:pt x="10300621" y="1176141"/>
                  <a:pt x="10269947" y="1167956"/>
                  <a:pt x="10108679" y="1159221"/>
                </a:cubicBezTo>
                <a:cubicBezTo>
                  <a:pt x="9947411" y="1150486"/>
                  <a:pt x="9554365" y="1141047"/>
                  <a:pt x="9320202" y="1159221"/>
                </a:cubicBezTo>
                <a:cubicBezTo>
                  <a:pt x="9086039" y="1177395"/>
                  <a:pt x="8966856" y="1181256"/>
                  <a:pt x="8875420" y="1159221"/>
                </a:cubicBezTo>
                <a:cubicBezTo>
                  <a:pt x="8783984" y="1137186"/>
                  <a:pt x="8705894" y="1165123"/>
                  <a:pt x="8545203" y="1159221"/>
                </a:cubicBezTo>
                <a:cubicBezTo>
                  <a:pt x="8384512" y="1153319"/>
                  <a:pt x="8297973" y="1162605"/>
                  <a:pt x="8214987" y="1159221"/>
                </a:cubicBezTo>
                <a:cubicBezTo>
                  <a:pt x="8132001" y="1155837"/>
                  <a:pt x="7760442" y="1179040"/>
                  <a:pt x="7311945" y="1159221"/>
                </a:cubicBezTo>
                <a:cubicBezTo>
                  <a:pt x="6863448" y="1139402"/>
                  <a:pt x="6949153" y="1166716"/>
                  <a:pt x="6752598" y="1159221"/>
                </a:cubicBezTo>
                <a:cubicBezTo>
                  <a:pt x="6556043" y="1151726"/>
                  <a:pt x="6263125" y="1175486"/>
                  <a:pt x="5964121" y="1159221"/>
                </a:cubicBezTo>
                <a:cubicBezTo>
                  <a:pt x="5665117" y="1142956"/>
                  <a:pt x="5430124" y="1123669"/>
                  <a:pt x="5175644" y="1159221"/>
                </a:cubicBezTo>
                <a:cubicBezTo>
                  <a:pt x="4921164" y="1194773"/>
                  <a:pt x="4938195" y="1152556"/>
                  <a:pt x="4845427" y="1159221"/>
                </a:cubicBezTo>
                <a:cubicBezTo>
                  <a:pt x="4752659" y="1165886"/>
                  <a:pt x="4207914" y="1119729"/>
                  <a:pt x="3942385" y="1159221"/>
                </a:cubicBezTo>
                <a:cubicBezTo>
                  <a:pt x="3676856" y="1198713"/>
                  <a:pt x="3731241" y="1156503"/>
                  <a:pt x="3612168" y="1159221"/>
                </a:cubicBezTo>
                <a:cubicBezTo>
                  <a:pt x="3493095" y="1161939"/>
                  <a:pt x="3177094" y="1192141"/>
                  <a:pt x="2938256" y="1159221"/>
                </a:cubicBezTo>
                <a:cubicBezTo>
                  <a:pt x="2699418" y="1126301"/>
                  <a:pt x="2708258" y="1169450"/>
                  <a:pt x="2608039" y="1159221"/>
                </a:cubicBezTo>
                <a:cubicBezTo>
                  <a:pt x="2507820" y="1148992"/>
                  <a:pt x="2355308" y="1162962"/>
                  <a:pt x="2277822" y="1159221"/>
                </a:cubicBezTo>
                <a:cubicBezTo>
                  <a:pt x="2200336" y="1155480"/>
                  <a:pt x="1877923" y="1150175"/>
                  <a:pt x="1718475" y="1159221"/>
                </a:cubicBezTo>
                <a:cubicBezTo>
                  <a:pt x="1559027" y="1168267"/>
                  <a:pt x="1523638" y="1146465"/>
                  <a:pt x="1388259" y="1159221"/>
                </a:cubicBezTo>
                <a:cubicBezTo>
                  <a:pt x="1252880" y="1171977"/>
                  <a:pt x="508621" y="1185086"/>
                  <a:pt x="0" y="1159221"/>
                </a:cubicBezTo>
                <a:cubicBezTo>
                  <a:pt x="16229" y="909211"/>
                  <a:pt x="6656" y="718418"/>
                  <a:pt x="0" y="602795"/>
                </a:cubicBezTo>
                <a:cubicBezTo>
                  <a:pt x="-6656" y="487172"/>
                  <a:pt x="-22456" y="165405"/>
                  <a:pt x="0" y="0"/>
                </a:cubicBezTo>
                <a:close/>
              </a:path>
            </a:pathLst>
          </a:custGeom>
          <a:ln w="38100">
            <a:solidFill>
              <a:srgbClr val="F0C230"/>
            </a:solidFill>
            <a:extLst>
              <a:ext uri="{C807C97D-BFC1-408E-A445-0C87EB9F89A2}">
                <ask:lineSketchStyleProps xmlns:ask="http://schemas.microsoft.com/office/drawing/2018/sketchyshapes" sd="2964484146">
                  <a:prstGeom prst="rect">
                    <a:avLst/>
                  </a:prstGeom>
                  <ask:type>
                    <ask:lineSketchFreehand/>
                  </ask:type>
                </ask:lineSketchStyleProps>
              </a:ext>
            </a:extLst>
          </a:ln>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199571C-D207-D8CE-1CDF-C1898CBAD8F6}"/>
              </a:ext>
            </a:extLst>
          </p:cNvPr>
          <p:cNvSpPr>
            <a:spLocks noGrp="1"/>
          </p:cNvSpPr>
          <p:nvPr>
            <p:ph type="body" idx="1"/>
          </p:nvPr>
        </p:nvSpPr>
        <p:spPr>
          <a:xfrm>
            <a:off x="381000" y="1637866"/>
            <a:ext cx="11456504" cy="3924558"/>
          </a:xfrm>
          <a:custGeom>
            <a:avLst/>
            <a:gdLst>
              <a:gd name="connsiteX0" fmla="*/ 0 w 11456504"/>
              <a:gd name="connsiteY0" fmla="*/ 0 h 3924558"/>
              <a:gd name="connsiteX1" fmla="*/ 330217 w 11456504"/>
              <a:gd name="connsiteY1" fmla="*/ 0 h 3924558"/>
              <a:gd name="connsiteX2" fmla="*/ 1118694 w 11456504"/>
              <a:gd name="connsiteY2" fmla="*/ 0 h 3924558"/>
              <a:gd name="connsiteX3" fmla="*/ 1563476 w 11456504"/>
              <a:gd name="connsiteY3" fmla="*/ 0 h 3924558"/>
              <a:gd name="connsiteX4" fmla="*/ 1893693 w 11456504"/>
              <a:gd name="connsiteY4" fmla="*/ 0 h 3924558"/>
              <a:gd name="connsiteX5" fmla="*/ 2338475 w 11456504"/>
              <a:gd name="connsiteY5" fmla="*/ 0 h 3924558"/>
              <a:gd name="connsiteX6" fmla="*/ 3241517 w 11456504"/>
              <a:gd name="connsiteY6" fmla="*/ 0 h 3924558"/>
              <a:gd name="connsiteX7" fmla="*/ 3915429 w 11456504"/>
              <a:gd name="connsiteY7" fmla="*/ 0 h 3924558"/>
              <a:gd name="connsiteX8" fmla="*/ 4245646 w 11456504"/>
              <a:gd name="connsiteY8" fmla="*/ 0 h 3924558"/>
              <a:gd name="connsiteX9" fmla="*/ 5034123 w 11456504"/>
              <a:gd name="connsiteY9" fmla="*/ 0 h 3924558"/>
              <a:gd name="connsiteX10" fmla="*/ 5822600 w 11456504"/>
              <a:gd name="connsiteY10" fmla="*/ 0 h 3924558"/>
              <a:gd name="connsiteX11" fmla="*/ 6381947 w 11456504"/>
              <a:gd name="connsiteY11" fmla="*/ 0 h 3924558"/>
              <a:gd name="connsiteX12" fmla="*/ 7284989 w 11456504"/>
              <a:gd name="connsiteY12" fmla="*/ 0 h 3924558"/>
              <a:gd name="connsiteX13" fmla="*/ 7958901 w 11456504"/>
              <a:gd name="connsiteY13" fmla="*/ 0 h 3924558"/>
              <a:gd name="connsiteX14" fmla="*/ 8403683 w 11456504"/>
              <a:gd name="connsiteY14" fmla="*/ 0 h 3924558"/>
              <a:gd name="connsiteX15" fmla="*/ 8963030 w 11456504"/>
              <a:gd name="connsiteY15" fmla="*/ 0 h 3924558"/>
              <a:gd name="connsiteX16" fmla="*/ 9293246 w 11456504"/>
              <a:gd name="connsiteY16" fmla="*/ 0 h 3924558"/>
              <a:gd name="connsiteX17" fmla="*/ 9852593 w 11456504"/>
              <a:gd name="connsiteY17" fmla="*/ 0 h 3924558"/>
              <a:gd name="connsiteX18" fmla="*/ 10755636 w 11456504"/>
              <a:gd name="connsiteY18" fmla="*/ 0 h 3924558"/>
              <a:gd name="connsiteX19" fmla="*/ 11456504 w 11456504"/>
              <a:gd name="connsiteY19" fmla="*/ 0 h 3924558"/>
              <a:gd name="connsiteX20" fmla="*/ 11456504 w 11456504"/>
              <a:gd name="connsiteY20" fmla="*/ 575602 h 3924558"/>
              <a:gd name="connsiteX21" fmla="*/ 11456504 w 11456504"/>
              <a:gd name="connsiteY21" fmla="*/ 1190449 h 3924558"/>
              <a:gd name="connsiteX22" fmla="*/ 11456504 w 11456504"/>
              <a:gd name="connsiteY22" fmla="*/ 1883788 h 3924558"/>
              <a:gd name="connsiteX23" fmla="*/ 11456504 w 11456504"/>
              <a:gd name="connsiteY23" fmla="*/ 2459390 h 3924558"/>
              <a:gd name="connsiteX24" fmla="*/ 11456504 w 11456504"/>
              <a:gd name="connsiteY24" fmla="*/ 2995746 h 3924558"/>
              <a:gd name="connsiteX25" fmla="*/ 11456504 w 11456504"/>
              <a:gd name="connsiteY25" fmla="*/ 3924558 h 3924558"/>
              <a:gd name="connsiteX26" fmla="*/ 10553462 w 11456504"/>
              <a:gd name="connsiteY26" fmla="*/ 3924558 h 3924558"/>
              <a:gd name="connsiteX27" fmla="*/ 9994115 w 11456504"/>
              <a:gd name="connsiteY27" fmla="*/ 3924558 h 3924558"/>
              <a:gd name="connsiteX28" fmla="*/ 9091073 w 11456504"/>
              <a:gd name="connsiteY28" fmla="*/ 3924558 h 3924558"/>
              <a:gd name="connsiteX29" fmla="*/ 8188031 w 11456504"/>
              <a:gd name="connsiteY29" fmla="*/ 3924558 h 3924558"/>
              <a:gd name="connsiteX30" fmla="*/ 7399554 w 11456504"/>
              <a:gd name="connsiteY30" fmla="*/ 3924558 h 3924558"/>
              <a:gd name="connsiteX31" fmla="*/ 6954772 w 11456504"/>
              <a:gd name="connsiteY31" fmla="*/ 3924558 h 3924558"/>
              <a:gd name="connsiteX32" fmla="*/ 6051730 w 11456504"/>
              <a:gd name="connsiteY32" fmla="*/ 3924558 h 3924558"/>
              <a:gd name="connsiteX33" fmla="*/ 5492383 w 11456504"/>
              <a:gd name="connsiteY33" fmla="*/ 3924558 h 3924558"/>
              <a:gd name="connsiteX34" fmla="*/ 4589341 w 11456504"/>
              <a:gd name="connsiteY34" fmla="*/ 3924558 h 3924558"/>
              <a:gd name="connsiteX35" fmla="*/ 4029994 w 11456504"/>
              <a:gd name="connsiteY35" fmla="*/ 3924558 h 3924558"/>
              <a:gd name="connsiteX36" fmla="*/ 3585212 w 11456504"/>
              <a:gd name="connsiteY36" fmla="*/ 3924558 h 3924558"/>
              <a:gd name="connsiteX37" fmla="*/ 3254995 w 11456504"/>
              <a:gd name="connsiteY37" fmla="*/ 3924558 h 3924558"/>
              <a:gd name="connsiteX38" fmla="*/ 2695648 w 11456504"/>
              <a:gd name="connsiteY38" fmla="*/ 3924558 h 3924558"/>
              <a:gd name="connsiteX39" fmla="*/ 2136301 w 11456504"/>
              <a:gd name="connsiteY39" fmla="*/ 3924558 h 3924558"/>
              <a:gd name="connsiteX40" fmla="*/ 1576954 w 11456504"/>
              <a:gd name="connsiteY40" fmla="*/ 3924558 h 3924558"/>
              <a:gd name="connsiteX41" fmla="*/ 1132172 w 11456504"/>
              <a:gd name="connsiteY41" fmla="*/ 3924558 h 3924558"/>
              <a:gd name="connsiteX42" fmla="*/ 0 w 11456504"/>
              <a:gd name="connsiteY42" fmla="*/ 3924558 h 3924558"/>
              <a:gd name="connsiteX43" fmla="*/ 0 w 11456504"/>
              <a:gd name="connsiteY43" fmla="*/ 3270465 h 3924558"/>
              <a:gd name="connsiteX44" fmla="*/ 0 w 11456504"/>
              <a:gd name="connsiteY44" fmla="*/ 2537881 h 3924558"/>
              <a:gd name="connsiteX45" fmla="*/ 0 w 11456504"/>
              <a:gd name="connsiteY45" fmla="*/ 2001525 h 3924558"/>
              <a:gd name="connsiteX46" fmla="*/ 0 w 11456504"/>
              <a:gd name="connsiteY46" fmla="*/ 1347432 h 3924558"/>
              <a:gd name="connsiteX47" fmla="*/ 0 w 11456504"/>
              <a:gd name="connsiteY47" fmla="*/ 693339 h 3924558"/>
              <a:gd name="connsiteX48" fmla="*/ 0 w 11456504"/>
              <a:gd name="connsiteY48" fmla="*/ 0 h 392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456504" h="3924558" fill="none" extrusionOk="0">
                <a:moveTo>
                  <a:pt x="0" y="0"/>
                </a:moveTo>
                <a:cubicBezTo>
                  <a:pt x="119303" y="13451"/>
                  <a:pt x="241991" y="-1298"/>
                  <a:pt x="330217" y="0"/>
                </a:cubicBezTo>
                <a:cubicBezTo>
                  <a:pt x="418443" y="1298"/>
                  <a:pt x="768756" y="38749"/>
                  <a:pt x="1118694" y="0"/>
                </a:cubicBezTo>
                <a:cubicBezTo>
                  <a:pt x="1468632" y="-38749"/>
                  <a:pt x="1462187" y="3973"/>
                  <a:pt x="1563476" y="0"/>
                </a:cubicBezTo>
                <a:cubicBezTo>
                  <a:pt x="1664765" y="-3973"/>
                  <a:pt x="1790374" y="-4620"/>
                  <a:pt x="1893693" y="0"/>
                </a:cubicBezTo>
                <a:cubicBezTo>
                  <a:pt x="1997012" y="4620"/>
                  <a:pt x="2148465" y="10819"/>
                  <a:pt x="2338475" y="0"/>
                </a:cubicBezTo>
                <a:cubicBezTo>
                  <a:pt x="2528485" y="-10819"/>
                  <a:pt x="2924704" y="13881"/>
                  <a:pt x="3241517" y="0"/>
                </a:cubicBezTo>
                <a:cubicBezTo>
                  <a:pt x="3558330" y="-13881"/>
                  <a:pt x="3648263" y="-30423"/>
                  <a:pt x="3915429" y="0"/>
                </a:cubicBezTo>
                <a:cubicBezTo>
                  <a:pt x="4182595" y="30423"/>
                  <a:pt x="4143598" y="11575"/>
                  <a:pt x="4245646" y="0"/>
                </a:cubicBezTo>
                <a:cubicBezTo>
                  <a:pt x="4347694" y="-11575"/>
                  <a:pt x="4795266" y="22486"/>
                  <a:pt x="5034123" y="0"/>
                </a:cubicBezTo>
                <a:cubicBezTo>
                  <a:pt x="5272980" y="-22486"/>
                  <a:pt x="5470202" y="7696"/>
                  <a:pt x="5822600" y="0"/>
                </a:cubicBezTo>
                <a:cubicBezTo>
                  <a:pt x="6174998" y="-7696"/>
                  <a:pt x="6185574" y="-11455"/>
                  <a:pt x="6381947" y="0"/>
                </a:cubicBezTo>
                <a:cubicBezTo>
                  <a:pt x="6578320" y="11455"/>
                  <a:pt x="7051162" y="12735"/>
                  <a:pt x="7284989" y="0"/>
                </a:cubicBezTo>
                <a:cubicBezTo>
                  <a:pt x="7518816" y="-12735"/>
                  <a:pt x="7699296" y="26823"/>
                  <a:pt x="7958901" y="0"/>
                </a:cubicBezTo>
                <a:cubicBezTo>
                  <a:pt x="8218506" y="-26823"/>
                  <a:pt x="8240335" y="3273"/>
                  <a:pt x="8403683" y="0"/>
                </a:cubicBezTo>
                <a:cubicBezTo>
                  <a:pt x="8567031" y="-3273"/>
                  <a:pt x="8789979" y="-2367"/>
                  <a:pt x="8963030" y="0"/>
                </a:cubicBezTo>
                <a:cubicBezTo>
                  <a:pt x="9136081" y="2367"/>
                  <a:pt x="9159788" y="15983"/>
                  <a:pt x="9293246" y="0"/>
                </a:cubicBezTo>
                <a:cubicBezTo>
                  <a:pt x="9426704" y="-15983"/>
                  <a:pt x="9605679" y="-20333"/>
                  <a:pt x="9852593" y="0"/>
                </a:cubicBezTo>
                <a:cubicBezTo>
                  <a:pt x="10099507" y="20333"/>
                  <a:pt x="10443743" y="22754"/>
                  <a:pt x="10755636" y="0"/>
                </a:cubicBezTo>
                <a:cubicBezTo>
                  <a:pt x="11067529" y="-22754"/>
                  <a:pt x="11223841" y="-15883"/>
                  <a:pt x="11456504" y="0"/>
                </a:cubicBezTo>
                <a:cubicBezTo>
                  <a:pt x="11471747" y="253543"/>
                  <a:pt x="11436301" y="355785"/>
                  <a:pt x="11456504" y="575602"/>
                </a:cubicBezTo>
                <a:cubicBezTo>
                  <a:pt x="11476707" y="795419"/>
                  <a:pt x="11451154" y="1035868"/>
                  <a:pt x="11456504" y="1190449"/>
                </a:cubicBezTo>
                <a:cubicBezTo>
                  <a:pt x="11461854" y="1345030"/>
                  <a:pt x="11451232" y="1586945"/>
                  <a:pt x="11456504" y="1883788"/>
                </a:cubicBezTo>
                <a:cubicBezTo>
                  <a:pt x="11461776" y="2180631"/>
                  <a:pt x="11447949" y="2303658"/>
                  <a:pt x="11456504" y="2459390"/>
                </a:cubicBezTo>
                <a:cubicBezTo>
                  <a:pt x="11465059" y="2615122"/>
                  <a:pt x="11479910" y="2825637"/>
                  <a:pt x="11456504" y="2995746"/>
                </a:cubicBezTo>
                <a:cubicBezTo>
                  <a:pt x="11433098" y="3165855"/>
                  <a:pt x="11418789" y="3643307"/>
                  <a:pt x="11456504" y="3924558"/>
                </a:cubicBezTo>
                <a:cubicBezTo>
                  <a:pt x="11233337" y="3884197"/>
                  <a:pt x="10977632" y="3965298"/>
                  <a:pt x="10553462" y="3924558"/>
                </a:cubicBezTo>
                <a:cubicBezTo>
                  <a:pt x="10129292" y="3883818"/>
                  <a:pt x="10132589" y="3913909"/>
                  <a:pt x="9994115" y="3924558"/>
                </a:cubicBezTo>
                <a:cubicBezTo>
                  <a:pt x="9855641" y="3935207"/>
                  <a:pt x="9310782" y="3905651"/>
                  <a:pt x="9091073" y="3924558"/>
                </a:cubicBezTo>
                <a:cubicBezTo>
                  <a:pt x="8871364" y="3943465"/>
                  <a:pt x="8449999" y="3949044"/>
                  <a:pt x="8188031" y="3924558"/>
                </a:cubicBezTo>
                <a:cubicBezTo>
                  <a:pt x="7926063" y="3900072"/>
                  <a:pt x="7588322" y="3929100"/>
                  <a:pt x="7399554" y="3924558"/>
                </a:cubicBezTo>
                <a:cubicBezTo>
                  <a:pt x="7210786" y="3920016"/>
                  <a:pt x="7069479" y="3915564"/>
                  <a:pt x="6954772" y="3924558"/>
                </a:cubicBezTo>
                <a:cubicBezTo>
                  <a:pt x="6840065" y="3933552"/>
                  <a:pt x="6395083" y="3881404"/>
                  <a:pt x="6051730" y="3924558"/>
                </a:cubicBezTo>
                <a:cubicBezTo>
                  <a:pt x="5708377" y="3967712"/>
                  <a:pt x="5727765" y="3923396"/>
                  <a:pt x="5492383" y="3924558"/>
                </a:cubicBezTo>
                <a:cubicBezTo>
                  <a:pt x="5257001" y="3925720"/>
                  <a:pt x="4878488" y="3954274"/>
                  <a:pt x="4589341" y="3924558"/>
                </a:cubicBezTo>
                <a:cubicBezTo>
                  <a:pt x="4300194" y="3894842"/>
                  <a:pt x="4165135" y="3935597"/>
                  <a:pt x="4029994" y="3924558"/>
                </a:cubicBezTo>
                <a:cubicBezTo>
                  <a:pt x="3894853" y="3913519"/>
                  <a:pt x="3781089" y="3937534"/>
                  <a:pt x="3585212" y="3924558"/>
                </a:cubicBezTo>
                <a:cubicBezTo>
                  <a:pt x="3389335" y="3911582"/>
                  <a:pt x="3408901" y="3917681"/>
                  <a:pt x="3254995" y="3924558"/>
                </a:cubicBezTo>
                <a:cubicBezTo>
                  <a:pt x="3101089" y="3931435"/>
                  <a:pt x="2882605" y="3945698"/>
                  <a:pt x="2695648" y="3924558"/>
                </a:cubicBezTo>
                <a:cubicBezTo>
                  <a:pt x="2508691" y="3903418"/>
                  <a:pt x="2355508" y="3952027"/>
                  <a:pt x="2136301" y="3924558"/>
                </a:cubicBezTo>
                <a:cubicBezTo>
                  <a:pt x="1917094" y="3897089"/>
                  <a:pt x="1833144" y="3898132"/>
                  <a:pt x="1576954" y="3924558"/>
                </a:cubicBezTo>
                <a:cubicBezTo>
                  <a:pt x="1320764" y="3950984"/>
                  <a:pt x="1298262" y="3939769"/>
                  <a:pt x="1132172" y="3924558"/>
                </a:cubicBezTo>
                <a:cubicBezTo>
                  <a:pt x="966082" y="3909347"/>
                  <a:pt x="373039" y="3906829"/>
                  <a:pt x="0" y="3924558"/>
                </a:cubicBezTo>
                <a:cubicBezTo>
                  <a:pt x="3134" y="3599874"/>
                  <a:pt x="-20938" y="3522943"/>
                  <a:pt x="0" y="3270465"/>
                </a:cubicBezTo>
                <a:cubicBezTo>
                  <a:pt x="20938" y="3017987"/>
                  <a:pt x="-6563" y="2843907"/>
                  <a:pt x="0" y="2537881"/>
                </a:cubicBezTo>
                <a:cubicBezTo>
                  <a:pt x="6563" y="2231855"/>
                  <a:pt x="-26766" y="2155700"/>
                  <a:pt x="0" y="2001525"/>
                </a:cubicBezTo>
                <a:cubicBezTo>
                  <a:pt x="26766" y="1847350"/>
                  <a:pt x="26226" y="1618314"/>
                  <a:pt x="0" y="1347432"/>
                </a:cubicBezTo>
                <a:cubicBezTo>
                  <a:pt x="-26226" y="1076550"/>
                  <a:pt x="5745" y="969344"/>
                  <a:pt x="0" y="693339"/>
                </a:cubicBezTo>
                <a:cubicBezTo>
                  <a:pt x="-5745" y="417334"/>
                  <a:pt x="-31884" y="241184"/>
                  <a:pt x="0" y="0"/>
                </a:cubicBezTo>
                <a:close/>
              </a:path>
              <a:path w="11456504" h="3924558" stroke="0" extrusionOk="0">
                <a:moveTo>
                  <a:pt x="0" y="0"/>
                </a:moveTo>
                <a:cubicBezTo>
                  <a:pt x="165523" y="-12194"/>
                  <a:pt x="530964" y="-25890"/>
                  <a:pt x="673912" y="0"/>
                </a:cubicBezTo>
                <a:cubicBezTo>
                  <a:pt x="816860" y="25890"/>
                  <a:pt x="1094197" y="12249"/>
                  <a:pt x="1233259" y="0"/>
                </a:cubicBezTo>
                <a:cubicBezTo>
                  <a:pt x="1372321" y="-12249"/>
                  <a:pt x="1949027" y="10200"/>
                  <a:pt x="2136301" y="0"/>
                </a:cubicBezTo>
                <a:cubicBezTo>
                  <a:pt x="2323575" y="-10200"/>
                  <a:pt x="2633408" y="-19290"/>
                  <a:pt x="2924778" y="0"/>
                </a:cubicBezTo>
                <a:cubicBezTo>
                  <a:pt x="3216148" y="19290"/>
                  <a:pt x="3463577" y="-26866"/>
                  <a:pt x="3598690" y="0"/>
                </a:cubicBezTo>
                <a:cubicBezTo>
                  <a:pt x="3733803" y="26866"/>
                  <a:pt x="4082451" y="-15712"/>
                  <a:pt x="4387167" y="0"/>
                </a:cubicBezTo>
                <a:cubicBezTo>
                  <a:pt x="4691883" y="15712"/>
                  <a:pt x="4900664" y="4943"/>
                  <a:pt x="5175644" y="0"/>
                </a:cubicBezTo>
                <a:cubicBezTo>
                  <a:pt x="5450624" y="-4943"/>
                  <a:pt x="5651493" y="18692"/>
                  <a:pt x="5964121" y="0"/>
                </a:cubicBezTo>
                <a:cubicBezTo>
                  <a:pt x="6276749" y="-18692"/>
                  <a:pt x="6224381" y="-9594"/>
                  <a:pt x="6294338" y="0"/>
                </a:cubicBezTo>
                <a:cubicBezTo>
                  <a:pt x="6364295" y="9594"/>
                  <a:pt x="6875013" y="-31894"/>
                  <a:pt x="7197380" y="0"/>
                </a:cubicBezTo>
                <a:cubicBezTo>
                  <a:pt x="7519747" y="31894"/>
                  <a:pt x="7375534" y="-16415"/>
                  <a:pt x="7527597" y="0"/>
                </a:cubicBezTo>
                <a:cubicBezTo>
                  <a:pt x="7679660" y="16415"/>
                  <a:pt x="7739731" y="4140"/>
                  <a:pt x="7857814" y="0"/>
                </a:cubicBezTo>
                <a:cubicBezTo>
                  <a:pt x="7975897" y="-4140"/>
                  <a:pt x="8486350" y="39422"/>
                  <a:pt x="8760856" y="0"/>
                </a:cubicBezTo>
                <a:cubicBezTo>
                  <a:pt x="9035362" y="-39422"/>
                  <a:pt x="9077344" y="11459"/>
                  <a:pt x="9205638" y="0"/>
                </a:cubicBezTo>
                <a:cubicBezTo>
                  <a:pt x="9333932" y="-11459"/>
                  <a:pt x="9534463" y="-10839"/>
                  <a:pt x="9650420" y="0"/>
                </a:cubicBezTo>
                <a:cubicBezTo>
                  <a:pt x="9766377" y="10839"/>
                  <a:pt x="9877361" y="15090"/>
                  <a:pt x="10095202" y="0"/>
                </a:cubicBezTo>
                <a:cubicBezTo>
                  <a:pt x="10313043" y="-15090"/>
                  <a:pt x="11003866" y="-51766"/>
                  <a:pt x="11456504" y="0"/>
                </a:cubicBezTo>
                <a:cubicBezTo>
                  <a:pt x="11442354" y="207141"/>
                  <a:pt x="11439379" y="339032"/>
                  <a:pt x="11456504" y="536356"/>
                </a:cubicBezTo>
                <a:cubicBezTo>
                  <a:pt x="11473629" y="733680"/>
                  <a:pt x="11436010" y="956524"/>
                  <a:pt x="11456504" y="1151204"/>
                </a:cubicBezTo>
                <a:cubicBezTo>
                  <a:pt x="11476998" y="1345884"/>
                  <a:pt x="11480784" y="1566273"/>
                  <a:pt x="11456504" y="1766051"/>
                </a:cubicBezTo>
                <a:cubicBezTo>
                  <a:pt x="11432224" y="1965829"/>
                  <a:pt x="11466013" y="2267727"/>
                  <a:pt x="11456504" y="2420144"/>
                </a:cubicBezTo>
                <a:cubicBezTo>
                  <a:pt x="11446995" y="2572561"/>
                  <a:pt x="11436367" y="2894253"/>
                  <a:pt x="11456504" y="3113483"/>
                </a:cubicBezTo>
                <a:cubicBezTo>
                  <a:pt x="11476641" y="3332713"/>
                  <a:pt x="11425246" y="3719771"/>
                  <a:pt x="11456504" y="3924558"/>
                </a:cubicBezTo>
                <a:cubicBezTo>
                  <a:pt x="11185022" y="3913856"/>
                  <a:pt x="11022430" y="3914464"/>
                  <a:pt x="10897157" y="3924558"/>
                </a:cubicBezTo>
                <a:cubicBezTo>
                  <a:pt x="10771884" y="3934652"/>
                  <a:pt x="10627601" y="3931219"/>
                  <a:pt x="10452375" y="3924558"/>
                </a:cubicBezTo>
                <a:cubicBezTo>
                  <a:pt x="10277149" y="3917897"/>
                  <a:pt x="9928666" y="3903950"/>
                  <a:pt x="9549333" y="3924558"/>
                </a:cubicBezTo>
                <a:cubicBezTo>
                  <a:pt x="9170000" y="3945166"/>
                  <a:pt x="9027391" y="3931500"/>
                  <a:pt x="8646291" y="3924558"/>
                </a:cubicBezTo>
                <a:cubicBezTo>
                  <a:pt x="8265191" y="3917616"/>
                  <a:pt x="8227689" y="3923708"/>
                  <a:pt x="8086944" y="3924558"/>
                </a:cubicBezTo>
                <a:cubicBezTo>
                  <a:pt x="7946199" y="3925408"/>
                  <a:pt x="7588883" y="3958421"/>
                  <a:pt x="7183902" y="3924558"/>
                </a:cubicBezTo>
                <a:cubicBezTo>
                  <a:pt x="6778921" y="3890695"/>
                  <a:pt x="6729820" y="3955693"/>
                  <a:pt x="6509990" y="3924558"/>
                </a:cubicBezTo>
                <a:cubicBezTo>
                  <a:pt x="6290160" y="3893423"/>
                  <a:pt x="6018041" y="3896275"/>
                  <a:pt x="5606948" y="3924558"/>
                </a:cubicBezTo>
                <a:cubicBezTo>
                  <a:pt x="5195855" y="3952841"/>
                  <a:pt x="5162504" y="3899537"/>
                  <a:pt x="4933036" y="3924558"/>
                </a:cubicBezTo>
                <a:cubicBezTo>
                  <a:pt x="4703568" y="3949579"/>
                  <a:pt x="4524832" y="3945526"/>
                  <a:pt x="4144559" y="3924558"/>
                </a:cubicBezTo>
                <a:cubicBezTo>
                  <a:pt x="3764286" y="3903590"/>
                  <a:pt x="3973084" y="3924480"/>
                  <a:pt x="3814342" y="3924558"/>
                </a:cubicBezTo>
                <a:cubicBezTo>
                  <a:pt x="3655600" y="3924636"/>
                  <a:pt x="3520975" y="3910601"/>
                  <a:pt x="3369560" y="3924558"/>
                </a:cubicBezTo>
                <a:cubicBezTo>
                  <a:pt x="3218145" y="3938515"/>
                  <a:pt x="3187743" y="3933949"/>
                  <a:pt x="3039343" y="3924558"/>
                </a:cubicBezTo>
                <a:cubicBezTo>
                  <a:pt x="2890943" y="3915167"/>
                  <a:pt x="2748750" y="3945289"/>
                  <a:pt x="2479996" y="3924558"/>
                </a:cubicBezTo>
                <a:cubicBezTo>
                  <a:pt x="2211242" y="3903827"/>
                  <a:pt x="2123074" y="3900592"/>
                  <a:pt x="1920649" y="3924558"/>
                </a:cubicBezTo>
                <a:cubicBezTo>
                  <a:pt x="1718224" y="3948524"/>
                  <a:pt x="1480913" y="3923117"/>
                  <a:pt x="1361302" y="3924558"/>
                </a:cubicBezTo>
                <a:cubicBezTo>
                  <a:pt x="1241691" y="3925999"/>
                  <a:pt x="1118386" y="3911643"/>
                  <a:pt x="916520" y="3924558"/>
                </a:cubicBezTo>
                <a:cubicBezTo>
                  <a:pt x="714654" y="3937473"/>
                  <a:pt x="348896" y="3937395"/>
                  <a:pt x="0" y="3924558"/>
                </a:cubicBezTo>
                <a:cubicBezTo>
                  <a:pt x="-29988" y="3738282"/>
                  <a:pt x="30948" y="3474454"/>
                  <a:pt x="0" y="3231219"/>
                </a:cubicBezTo>
                <a:cubicBezTo>
                  <a:pt x="-30948" y="2987984"/>
                  <a:pt x="25669" y="2732934"/>
                  <a:pt x="0" y="2537881"/>
                </a:cubicBezTo>
                <a:cubicBezTo>
                  <a:pt x="-25669" y="2342828"/>
                  <a:pt x="-21741" y="2063654"/>
                  <a:pt x="0" y="1883788"/>
                </a:cubicBezTo>
                <a:cubicBezTo>
                  <a:pt x="21741" y="1703922"/>
                  <a:pt x="9536" y="1428903"/>
                  <a:pt x="0" y="1229695"/>
                </a:cubicBezTo>
                <a:cubicBezTo>
                  <a:pt x="-9536" y="1030487"/>
                  <a:pt x="12137" y="801828"/>
                  <a:pt x="0" y="654093"/>
                </a:cubicBezTo>
                <a:cubicBezTo>
                  <a:pt x="-12137" y="506358"/>
                  <a:pt x="19787" y="236414"/>
                  <a:pt x="0" y="0"/>
                </a:cubicBezTo>
                <a:close/>
              </a:path>
            </a:pathLst>
          </a:custGeom>
          <a:ln w="38100">
            <a:noFill/>
            <a:extLst>
              <a:ext uri="{C807C97D-BFC1-408E-A445-0C87EB9F89A2}">
                <ask:lineSketchStyleProps xmlns:ask="http://schemas.microsoft.com/office/drawing/2018/sketchyshapes" sd="257578684">
                  <a:prstGeom prst="rect">
                    <a:avLst/>
                  </a:prstGeom>
                  <ask:type>
                    <ask:lineSketchFreehand/>
                  </ask:type>
                </ask:lineSketchStyleProps>
              </a:ext>
            </a:extLst>
          </a:ln>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4F43A8-74F7-832A-359B-F959A359AB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6789E2-2043-447A-9F6B-5EDF3FA6E4A0}" type="datetimeFigureOut">
              <a:rPr lang="en-GB" smtClean="0"/>
              <a:t>24/04/2023</a:t>
            </a:fld>
            <a:endParaRPr lang="en-GB"/>
          </a:p>
        </p:txBody>
      </p:sp>
      <p:sp>
        <p:nvSpPr>
          <p:cNvPr id="5" name="Footer Placeholder 4">
            <a:extLst>
              <a:ext uri="{FF2B5EF4-FFF2-40B4-BE49-F238E27FC236}">
                <a16:creationId xmlns:a16="http://schemas.microsoft.com/office/drawing/2014/main" id="{87677F22-FF6E-7764-364D-B93E759939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D7EAB85-4E89-BA9B-CB73-A5C946EF12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1FC3DA-C119-4203-8CF5-D4C8AC273A62}" type="slidenum">
              <a:rPr lang="en-GB" smtClean="0"/>
              <a:t>‹#›</a:t>
            </a:fld>
            <a:endParaRPr lang="en-GB"/>
          </a:p>
        </p:txBody>
      </p:sp>
      <p:pic>
        <p:nvPicPr>
          <p:cNvPr id="8" name="Picture 7" descr="Chart&#10;&#10;Description automatically generated">
            <a:extLst>
              <a:ext uri="{FF2B5EF4-FFF2-40B4-BE49-F238E27FC236}">
                <a16:creationId xmlns:a16="http://schemas.microsoft.com/office/drawing/2014/main" id="{F3226F9B-D140-FA82-AAF6-973365FEAF4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760226" y="5562424"/>
            <a:ext cx="2272748" cy="1295576"/>
          </a:xfrm>
          <a:prstGeom prst="rect">
            <a:avLst/>
          </a:prstGeom>
        </p:spPr>
      </p:pic>
      <p:pic>
        <p:nvPicPr>
          <p:cNvPr id="12" name="Picture 11" descr="Map&#10;&#10;Description automatically generated">
            <a:extLst>
              <a:ext uri="{FF2B5EF4-FFF2-40B4-BE49-F238E27FC236}">
                <a16:creationId xmlns:a16="http://schemas.microsoft.com/office/drawing/2014/main" id="{31AE2044-4BFD-52BE-8A89-2D388EA74A4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5738501"/>
            <a:ext cx="2441713" cy="1119499"/>
          </a:xfrm>
          <a:prstGeom prst="rect">
            <a:avLst/>
          </a:prstGeom>
        </p:spPr>
      </p:pic>
    </p:spTree>
    <p:extLst>
      <p:ext uri="{BB962C8B-B14F-4D97-AF65-F5344CB8AC3E}">
        <p14:creationId xmlns:p14="http://schemas.microsoft.com/office/powerpoint/2010/main" val="784422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003087"/>
          </a:solidFill>
          <a:latin typeface="Bahnschrift SemiBold" panose="020B05020402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SemiLigh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SemiLigh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SemiLigh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SemiLigh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SemiLigh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illie.Okeeffe@nhs.ne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2A465-8303-14B8-5D6D-C9BEDE6C7F7B}"/>
              </a:ext>
            </a:extLst>
          </p:cNvPr>
          <p:cNvSpPr>
            <a:spLocks noGrp="1"/>
          </p:cNvSpPr>
          <p:nvPr>
            <p:ph type="ctrTitle"/>
          </p:nvPr>
        </p:nvSpPr>
        <p:spPr/>
        <p:txBody>
          <a:bodyPr>
            <a:normAutofit fontScale="90000"/>
          </a:bodyPr>
          <a:lstStyle/>
          <a:p>
            <a:r>
              <a:rPr lang="en-GB" dirty="0"/>
              <a:t>Coaching For All: A Supercharging Coaching Event</a:t>
            </a:r>
          </a:p>
        </p:txBody>
      </p:sp>
      <p:sp>
        <p:nvSpPr>
          <p:cNvPr id="3" name="Subtitle 2">
            <a:extLst>
              <a:ext uri="{FF2B5EF4-FFF2-40B4-BE49-F238E27FC236}">
                <a16:creationId xmlns:a16="http://schemas.microsoft.com/office/drawing/2014/main" id="{EADE51DA-F49E-B648-DAED-C5722F527F74}"/>
              </a:ext>
            </a:extLst>
          </p:cNvPr>
          <p:cNvSpPr>
            <a:spLocks noGrp="1"/>
          </p:cNvSpPr>
          <p:nvPr>
            <p:ph type="subTitle" idx="1"/>
          </p:nvPr>
        </p:nvSpPr>
        <p:spPr>
          <a:xfrm>
            <a:off x="960782" y="3830639"/>
            <a:ext cx="9144000" cy="1252990"/>
          </a:xfrm>
        </p:spPr>
        <p:txBody>
          <a:bodyPr>
            <a:normAutofit/>
          </a:bodyPr>
          <a:lstStyle/>
          <a:p>
            <a:r>
              <a:rPr lang="en-GB" dirty="0"/>
              <a:t>20</a:t>
            </a:r>
            <a:r>
              <a:rPr lang="en-GB" baseline="30000" dirty="0"/>
              <a:t>th</a:t>
            </a:r>
            <a:r>
              <a:rPr lang="en-GB" dirty="0"/>
              <a:t> April 2023, Engineer’s House</a:t>
            </a:r>
          </a:p>
          <a:p>
            <a:r>
              <a:rPr lang="en-GB" sz="2400" dirty="0"/>
              <a:t>For any queries please contact </a:t>
            </a:r>
            <a:r>
              <a:rPr lang="en-GB" sz="2400" dirty="0">
                <a:hlinkClick r:id="rId2"/>
              </a:rPr>
              <a:t>Millie.OKeeffe@nhs.net</a:t>
            </a:r>
            <a:r>
              <a:rPr lang="en-GB" sz="2400" dirty="0"/>
              <a:t> </a:t>
            </a:r>
          </a:p>
        </p:txBody>
      </p:sp>
    </p:spTree>
    <p:extLst>
      <p:ext uri="{BB962C8B-B14F-4D97-AF65-F5344CB8AC3E}">
        <p14:creationId xmlns:p14="http://schemas.microsoft.com/office/powerpoint/2010/main" val="1657386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5622A-D1BD-4EEE-EE06-4363848D524A}"/>
              </a:ext>
            </a:extLst>
          </p:cNvPr>
          <p:cNvSpPr>
            <a:spLocks noGrp="1"/>
          </p:cNvSpPr>
          <p:nvPr>
            <p:ph type="title"/>
          </p:nvPr>
        </p:nvSpPr>
        <p:spPr/>
        <p:txBody>
          <a:bodyPr/>
          <a:lstStyle/>
          <a:p>
            <a:r>
              <a:rPr lang="en-GB" b="1">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could Health Coaching be?</a:t>
            </a:r>
          </a:p>
        </p:txBody>
      </p:sp>
      <p:sp>
        <p:nvSpPr>
          <p:cNvPr id="3" name="Content Placeholder 2">
            <a:extLst>
              <a:ext uri="{FF2B5EF4-FFF2-40B4-BE49-F238E27FC236}">
                <a16:creationId xmlns:a16="http://schemas.microsoft.com/office/drawing/2014/main" id="{682151D0-B794-1A2C-0AD3-F9588999A5BD}"/>
              </a:ext>
            </a:extLst>
          </p:cNvPr>
          <p:cNvSpPr>
            <a:spLocks noGrp="1"/>
          </p:cNvSpPr>
          <p:nvPr>
            <p:ph idx="1"/>
          </p:nvPr>
        </p:nvSpPr>
        <p:spPr/>
        <p:txBody>
          <a:bodyPr>
            <a:normAutofit/>
          </a:bodyPr>
          <a:lstStyle/>
          <a:p>
            <a:endParaRPr lang="en-GB"/>
          </a:p>
          <a:p>
            <a:pPr marL="0" indent="0" algn="ctr">
              <a:buNone/>
            </a:pPr>
            <a:endParaRPr lang="en-GB"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a:buNone/>
            </a:pPr>
            <a:r>
              <a:rPr lang="en-GB" b="1">
                <a:effectLst>
                  <a:outerShdw blurRad="38100" dist="38100" dir="2700000" algn="tl">
                    <a:srgbClr val="000000">
                      <a:alpha val="43137"/>
                    </a:srgbClr>
                  </a:outerShdw>
                </a:effectLst>
                <a:latin typeface="Arial" panose="020B0604020202020204" pitchFamily="34" charset="0"/>
                <a:cs typeface="Arial" panose="020B0604020202020204" pitchFamily="34" charset="0"/>
              </a:rPr>
              <a:t>A behavioural intervention that facilitates attainment of health-promoting goals in order to a achieve lifestyle-related behavioural change</a:t>
            </a:r>
          </a:p>
        </p:txBody>
      </p:sp>
    </p:spTree>
    <p:extLst>
      <p:ext uri="{BB962C8B-B14F-4D97-AF65-F5344CB8AC3E}">
        <p14:creationId xmlns:p14="http://schemas.microsoft.com/office/powerpoint/2010/main" val="2889374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81769-F74F-F97F-AFDB-06EDB7077381}"/>
              </a:ext>
            </a:extLst>
          </p:cNvPr>
          <p:cNvSpPr>
            <a:spLocks noGrp="1"/>
          </p:cNvSpPr>
          <p:nvPr>
            <p:ph type="title"/>
          </p:nvPr>
        </p:nvSpPr>
        <p:spPr/>
        <p:txBody>
          <a:bodyPr/>
          <a:lstStyle/>
          <a:p>
            <a:r>
              <a:rPr lang="en-GB" b="1">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does health coaching mean…</a:t>
            </a:r>
          </a:p>
        </p:txBody>
      </p:sp>
      <p:sp>
        <p:nvSpPr>
          <p:cNvPr id="3" name="Content Placeholder 2">
            <a:extLst>
              <a:ext uri="{FF2B5EF4-FFF2-40B4-BE49-F238E27FC236}">
                <a16:creationId xmlns:a16="http://schemas.microsoft.com/office/drawing/2014/main" id="{59BAD0FD-5AF4-FA35-6BDE-E3525477A9D4}"/>
              </a:ext>
            </a:extLst>
          </p:cNvPr>
          <p:cNvSpPr>
            <a:spLocks noGrp="1"/>
          </p:cNvSpPr>
          <p:nvPr>
            <p:ph idx="1"/>
          </p:nvPr>
        </p:nvSpPr>
        <p:spPr>
          <a:xfrm>
            <a:off x="3845822" y="2092617"/>
            <a:ext cx="4467225" cy="3960261"/>
          </a:xfrm>
        </p:spPr>
        <p:txBody>
          <a:bodyPr/>
          <a:lstStyle/>
          <a:p>
            <a:pPr marL="0" indent="0" algn="just">
              <a:buNone/>
            </a:pPr>
            <a:r>
              <a:rPr lang="en-GB" b="1">
                <a:effectLst>
                  <a:outerShdw blurRad="38100" dist="38100" dir="2700000" algn="tl">
                    <a:srgbClr val="000000">
                      <a:alpha val="43137"/>
                    </a:srgbClr>
                  </a:outerShdw>
                </a:effectLst>
              </a:rPr>
              <a:t>… </a:t>
            </a:r>
            <a:r>
              <a:rPr lang="en-GB" b="1">
                <a:effectLst>
                  <a:outerShdw blurRad="38100" dist="38100" dir="2700000" algn="tl">
                    <a:srgbClr val="000000">
                      <a:alpha val="43137"/>
                    </a:srgbClr>
                  </a:outerShdw>
                </a:effectLst>
                <a:latin typeface="Arial" panose="020B0604020202020204" pitchFamily="34" charset="0"/>
                <a:cs typeface="Arial" panose="020B0604020202020204" pitchFamily="34" charset="0"/>
              </a:rPr>
              <a:t>to me?</a:t>
            </a:r>
          </a:p>
          <a:p>
            <a:pPr marL="0" indent="0" algn="just">
              <a:buNone/>
            </a:pPr>
            <a:endParaRPr lang="en-GB" b="1">
              <a:effectLst>
                <a:outerShdw blurRad="38100" dist="38100" dir="2700000" algn="tl">
                  <a:srgbClr val="000000">
                    <a:alpha val="43137"/>
                  </a:srgbClr>
                </a:outerShdw>
              </a:effectLst>
            </a:endParaRPr>
          </a:p>
          <a:p>
            <a:pPr marL="0" indent="0" algn="just">
              <a:buNone/>
            </a:pPr>
            <a:r>
              <a:rPr lang="en-GB" b="1">
                <a:effectLst>
                  <a:outerShdw blurRad="38100" dist="38100" dir="2700000" algn="tl">
                    <a:srgbClr val="000000">
                      <a:alpha val="43137"/>
                    </a:srgbClr>
                  </a:outerShdw>
                </a:effectLst>
              </a:rPr>
              <a:t>… </a:t>
            </a:r>
            <a:r>
              <a:rPr lang="en-GB" b="1">
                <a:effectLst>
                  <a:outerShdw blurRad="38100" dist="38100" dir="2700000" algn="tl">
                    <a:srgbClr val="000000">
                      <a:alpha val="43137"/>
                    </a:srgbClr>
                  </a:outerShdw>
                </a:effectLst>
                <a:latin typeface="Arial" panose="020B0604020202020204" pitchFamily="34" charset="0"/>
                <a:cs typeface="Arial" panose="020B0604020202020204" pitchFamily="34" charset="0"/>
              </a:rPr>
              <a:t>my family and friends?</a:t>
            </a:r>
          </a:p>
          <a:p>
            <a:pPr marL="0" indent="0" algn="just">
              <a:buNone/>
            </a:pPr>
            <a:endParaRPr lang="en-GB" b="1">
              <a:effectLst>
                <a:outerShdw blurRad="38100" dist="38100" dir="2700000" algn="tl">
                  <a:srgbClr val="000000">
                    <a:alpha val="43137"/>
                  </a:srgbClr>
                </a:outerShdw>
              </a:effectLst>
            </a:endParaRPr>
          </a:p>
          <a:p>
            <a:pPr marL="0" indent="0" algn="just">
              <a:buNone/>
            </a:pPr>
            <a:r>
              <a:rPr lang="en-GB" b="1">
                <a:effectLst>
                  <a:outerShdw blurRad="38100" dist="38100" dir="2700000" algn="tl">
                    <a:srgbClr val="000000">
                      <a:alpha val="43137"/>
                    </a:srgbClr>
                  </a:outerShdw>
                </a:effectLst>
              </a:rPr>
              <a:t>… </a:t>
            </a:r>
            <a:r>
              <a:rPr lang="en-GB" b="1">
                <a:effectLst>
                  <a:outerShdw blurRad="38100" dist="38100" dir="2700000" algn="tl">
                    <a:srgbClr val="000000">
                      <a:alpha val="43137"/>
                    </a:srgbClr>
                  </a:outerShdw>
                </a:effectLst>
                <a:latin typeface="Arial" panose="020B0604020202020204" pitchFamily="34" charset="0"/>
                <a:cs typeface="Arial" panose="020B0604020202020204" pitchFamily="34" charset="0"/>
              </a:rPr>
              <a:t>to my community?</a:t>
            </a:r>
          </a:p>
          <a:p>
            <a:pPr algn="just"/>
            <a:endParaRPr lang="en-GB"/>
          </a:p>
        </p:txBody>
      </p:sp>
    </p:spTree>
    <p:extLst>
      <p:ext uri="{BB962C8B-B14F-4D97-AF65-F5344CB8AC3E}">
        <p14:creationId xmlns:p14="http://schemas.microsoft.com/office/powerpoint/2010/main" val="294863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15C9B-8EFE-74CB-1785-15FAE8C6389C}"/>
              </a:ext>
            </a:extLst>
          </p:cNvPr>
          <p:cNvSpPr>
            <a:spLocks noGrp="1"/>
          </p:cNvSpPr>
          <p:nvPr>
            <p:ph type="title"/>
          </p:nvPr>
        </p:nvSpPr>
        <p:spPr/>
        <p:txBody>
          <a:bodyPr/>
          <a:lstStyle/>
          <a:p>
            <a:pPr algn="ctr"/>
            <a:r>
              <a:rPr lang="en-GB" b="1">
                <a:effectLst>
                  <a:outerShdw blurRad="38100" dist="38100" dir="2700000" algn="tl">
                    <a:srgbClr val="000000">
                      <a:alpha val="43137"/>
                    </a:srgbClr>
                  </a:outerShdw>
                </a:effectLst>
                <a:latin typeface="Arial" panose="020B0604020202020204" pitchFamily="34" charset="0"/>
                <a:cs typeface="Arial" panose="020B0604020202020204" pitchFamily="34" charset="0"/>
              </a:rPr>
              <a:t>Spirit of Health Coaching</a:t>
            </a:r>
          </a:p>
        </p:txBody>
      </p:sp>
      <p:sp>
        <p:nvSpPr>
          <p:cNvPr id="3" name="Content Placeholder 2">
            <a:extLst>
              <a:ext uri="{FF2B5EF4-FFF2-40B4-BE49-F238E27FC236}">
                <a16:creationId xmlns:a16="http://schemas.microsoft.com/office/drawing/2014/main" id="{37B99415-3C1B-87C1-B834-F5F8DF4CE357}"/>
              </a:ext>
            </a:extLst>
          </p:cNvPr>
          <p:cNvSpPr>
            <a:spLocks noGrp="1"/>
          </p:cNvSpPr>
          <p:nvPr>
            <p:ph idx="1"/>
          </p:nvPr>
        </p:nvSpPr>
        <p:spPr>
          <a:xfrm>
            <a:off x="1869648" y="3254035"/>
            <a:ext cx="3603259" cy="974218"/>
          </a:xfrm>
        </p:spPr>
        <p:txBody>
          <a:bodyPr>
            <a:normAutofit/>
          </a:bodyPr>
          <a:lstStyle/>
          <a:p>
            <a:pPr marL="0" indent="0">
              <a:buNone/>
            </a:pPr>
            <a:r>
              <a:rPr lang="en-GB" sz="3200" b="1">
                <a:solidFill>
                  <a:srgbClr val="00ACC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Deeply sensitive</a:t>
            </a:r>
          </a:p>
        </p:txBody>
      </p:sp>
      <p:sp>
        <p:nvSpPr>
          <p:cNvPr id="4" name="TextBox 3">
            <a:extLst>
              <a:ext uri="{FF2B5EF4-FFF2-40B4-BE49-F238E27FC236}">
                <a16:creationId xmlns:a16="http://schemas.microsoft.com/office/drawing/2014/main" id="{9842CDD6-107D-F4BF-F0DB-0BFC123CC273}"/>
              </a:ext>
            </a:extLst>
          </p:cNvPr>
          <p:cNvSpPr txBox="1"/>
          <p:nvPr/>
        </p:nvSpPr>
        <p:spPr>
          <a:xfrm>
            <a:off x="6631107" y="3035254"/>
            <a:ext cx="3603259" cy="584775"/>
          </a:xfrm>
          <a:prstGeom prst="rect">
            <a:avLst/>
          </a:prstGeom>
          <a:noFill/>
        </p:spPr>
        <p:txBody>
          <a:bodyPr wrap="square" rtlCol="0">
            <a:spAutoFit/>
          </a:bodyPr>
          <a:lstStyle/>
          <a:p>
            <a:r>
              <a:rPr lang="en-GB" sz="3200" b="1">
                <a:solidFill>
                  <a:srgbClr val="003087"/>
                </a:solidFill>
                <a:effectLst>
                  <a:outerShdw blurRad="38100" dist="38100" dir="2700000" algn="tl">
                    <a:srgbClr val="000000">
                      <a:alpha val="43137"/>
                    </a:srgbClr>
                  </a:outerShdw>
                </a:effectLst>
                <a:cs typeface="Arial" panose="020B0604020202020204" pitchFamily="34" charset="0"/>
              </a:rPr>
              <a:t>Highly</a:t>
            </a:r>
            <a:r>
              <a:rPr lang="en-GB" sz="3200" b="1">
                <a:solidFill>
                  <a:srgbClr val="00308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contextual</a:t>
            </a:r>
          </a:p>
        </p:txBody>
      </p:sp>
      <p:sp>
        <p:nvSpPr>
          <p:cNvPr id="5" name="TextBox 4">
            <a:extLst>
              <a:ext uri="{FF2B5EF4-FFF2-40B4-BE49-F238E27FC236}">
                <a16:creationId xmlns:a16="http://schemas.microsoft.com/office/drawing/2014/main" id="{48DB5097-A12F-8E91-5464-9B6511DE2F58}"/>
              </a:ext>
            </a:extLst>
          </p:cNvPr>
          <p:cNvSpPr txBox="1"/>
          <p:nvPr/>
        </p:nvSpPr>
        <p:spPr>
          <a:xfrm>
            <a:off x="2582944" y="5032910"/>
            <a:ext cx="5618375" cy="523220"/>
          </a:xfrm>
          <a:prstGeom prst="rect">
            <a:avLst/>
          </a:prstGeom>
          <a:noFill/>
        </p:spPr>
        <p:txBody>
          <a:bodyPr wrap="square" rtlCol="0">
            <a:spAutoFit/>
          </a:bodyPr>
          <a:lstStyle/>
          <a:p>
            <a:r>
              <a:rPr lang="en-GB" sz="2800" b="1">
                <a:solidFill>
                  <a:srgbClr val="003087"/>
                </a:solidFill>
                <a:effectLst>
                  <a:outerShdw blurRad="38100" dist="38100" dir="2700000" algn="tl">
                    <a:srgbClr val="000000">
                      <a:alpha val="43137"/>
                    </a:srgbClr>
                  </a:outerShdw>
                </a:effectLst>
                <a:cs typeface="Arial" panose="020B0604020202020204" pitchFamily="34" charset="0"/>
              </a:rPr>
              <a:t>Unconditional Positive Regard</a:t>
            </a:r>
          </a:p>
        </p:txBody>
      </p:sp>
      <p:sp>
        <p:nvSpPr>
          <p:cNvPr id="6" name="TextBox 5">
            <a:extLst>
              <a:ext uri="{FF2B5EF4-FFF2-40B4-BE49-F238E27FC236}">
                <a16:creationId xmlns:a16="http://schemas.microsoft.com/office/drawing/2014/main" id="{9FBCFA23-35EC-E901-52A0-A190864F7DD7}"/>
              </a:ext>
            </a:extLst>
          </p:cNvPr>
          <p:cNvSpPr txBox="1"/>
          <p:nvPr/>
        </p:nvSpPr>
        <p:spPr>
          <a:xfrm>
            <a:off x="3252248" y="3772954"/>
            <a:ext cx="5184742" cy="830997"/>
          </a:xfrm>
          <a:prstGeom prst="rect">
            <a:avLst/>
          </a:prstGeom>
          <a:noFill/>
          <a:effectLst>
            <a:glow rad="228600">
              <a:schemeClr val="accent4">
                <a:satMod val="175000"/>
                <a:alpha val="40000"/>
              </a:schemeClr>
            </a:glow>
          </a:effectLst>
        </p:spPr>
        <p:txBody>
          <a:bodyPr wrap="square" rtlCol="0">
            <a:spAutoFit/>
          </a:bodyPr>
          <a:lstStyle/>
          <a:p>
            <a:r>
              <a:rPr lang="en-GB" sz="4800" b="1">
                <a:solidFill>
                  <a:srgbClr val="F0C23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ABIDING GRACE</a:t>
            </a:r>
          </a:p>
        </p:txBody>
      </p:sp>
      <p:sp>
        <p:nvSpPr>
          <p:cNvPr id="7" name="TextBox 6">
            <a:extLst>
              <a:ext uri="{FF2B5EF4-FFF2-40B4-BE49-F238E27FC236}">
                <a16:creationId xmlns:a16="http://schemas.microsoft.com/office/drawing/2014/main" id="{83119BAE-FDA3-F7F8-6C27-6940D52D4F38}"/>
              </a:ext>
            </a:extLst>
          </p:cNvPr>
          <p:cNvSpPr txBox="1"/>
          <p:nvPr/>
        </p:nvSpPr>
        <p:spPr>
          <a:xfrm>
            <a:off x="4067665" y="2320487"/>
            <a:ext cx="3789575" cy="646331"/>
          </a:xfrm>
          <a:prstGeom prst="rect">
            <a:avLst/>
          </a:prstGeom>
          <a:noFill/>
        </p:spPr>
        <p:txBody>
          <a:bodyPr wrap="square" rtlCol="0">
            <a:spAutoFit/>
          </a:bodyPr>
          <a:lstStyle/>
          <a:p>
            <a:r>
              <a:rPr lang="en-GB" sz="3600" b="1">
                <a:solidFill>
                  <a:srgbClr val="F0C230"/>
                </a:solidFill>
                <a:effectLst>
                  <a:outerShdw blurRad="38100" dist="38100" dir="2700000" algn="tl">
                    <a:srgbClr val="000000">
                      <a:alpha val="43137"/>
                    </a:srgbClr>
                  </a:outerShdw>
                </a:effectLst>
                <a:latin typeface="Bahnschrift SemiBold" panose="020B0502040204020203" pitchFamily="34" charset="0"/>
                <a:cs typeface="Arial" panose="020B0604020202020204" pitchFamily="34" charset="0"/>
              </a:rPr>
              <a:t>Person-centred</a:t>
            </a:r>
          </a:p>
        </p:txBody>
      </p:sp>
      <p:sp>
        <p:nvSpPr>
          <p:cNvPr id="8" name="TextBox 7">
            <a:extLst>
              <a:ext uri="{FF2B5EF4-FFF2-40B4-BE49-F238E27FC236}">
                <a16:creationId xmlns:a16="http://schemas.microsoft.com/office/drawing/2014/main" id="{83AC62C5-E010-9719-6579-3DACA1A50127}"/>
              </a:ext>
            </a:extLst>
          </p:cNvPr>
          <p:cNvSpPr txBox="1"/>
          <p:nvPr/>
        </p:nvSpPr>
        <p:spPr>
          <a:xfrm>
            <a:off x="7161228" y="4526043"/>
            <a:ext cx="3073138" cy="584775"/>
          </a:xfrm>
          <a:prstGeom prst="rect">
            <a:avLst/>
          </a:prstGeom>
          <a:noFill/>
        </p:spPr>
        <p:txBody>
          <a:bodyPr wrap="square" rtlCol="0">
            <a:spAutoFit/>
          </a:bodyPr>
          <a:lstStyle/>
          <a:p>
            <a:r>
              <a:rPr lang="en-GB" sz="3200" b="1">
                <a:solidFill>
                  <a:srgbClr val="00ACC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Affirmation</a:t>
            </a:r>
          </a:p>
        </p:txBody>
      </p:sp>
    </p:spTree>
    <p:extLst>
      <p:ext uri="{BB962C8B-B14F-4D97-AF65-F5344CB8AC3E}">
        <p14:creationId xmlns:p14="http://schemas.microsoft.com/office/powerpoint/2010/main" val="2279173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77586-1015-47D4-A606-0875EDBF7D2E}"/>
              </a:ext>
            </a:extLst>
          </p:cNvPr>
          <p:cNvSpPr>
            <a:spLocks noGrp="1"/>
          </p:cNvSpPr>
          <p:nvPr>
            <p:ph type="title"/>
          </p:nvPr>
        </p:nvSpPr>
        <p:spPr>
          <a:xfrm>
            <a:off x="278296" y="454330"/>
            <a:ext cx="11635408" cy="1213610"/>
          </a:xfrm>
        </p:spPr>
        <p:txBody>
          <a:bodyPr/>
          <a:lstStyle/>
          <a:p>
            <a:pPr algn="ctr"/>
            <a:r>
              <a:rPr lang="en-GB" b="1">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matters for health change?</a:t>
            </a:r>
          </a:p>
        </p:txBody>
      </p:sp>
      <p:sp>
        <p:nvSpPr>
          <p:cNvPr id="3" name="Content Placeholder 2">
            <a:extLst>
              <a:ext uri="{FF2B5EF4-FFF2-40B4-BE49-F238E27FC236}">
                <a16:creationId xmlns:a16="http://schemas.microsoft.com/office/drawing/2014/main" id="{A0C95A19-064D-38FA-3BE1-E45254307EB0}"/>
              </a:ext>
            </a:extLst>
          </p:cNvPr>
          <p:cNvSpPr>
            <a:spLocks noGrp="1"/>
          </p:cNvSpPr>
          <p:nvPr>
            <p:ph idx="1"/>
          </p:nvPr>
        </p:nvSpPr>
        <p:spPr>
          <a:xfrm>
            <a:off x="2042621" y="2795390"/>
            <a:ext cx="7534275" cy="1304925"/>
          </a:xfrm>
        </p:spPr>
        <p:txBody>
          <a:bodyPr/>
          <a:lstStyle/>
          <a:p>
            <a:pPr marL="0" indent="0" algn="ctr">
              <a:buNone/>
            </a:pPr>
            <a:r>
              <a:rPr lang="en-GB" b="1">
                <a:effectLst>
                  <a:outerShdw blurRad="38100" dist="38100" dir="2700000" algn="tl">
                    <a:srgbClr val="000000">
                      <a:alpha val="43137"/>
                    </a:srgbClr>
                  </a:outerShdw>
                </a:effectLst>
                <a:latin typeface="Arial" panose="020B0604020202020204" pitchFamily="34" charset="0"/>
                <a:cs typeface="Arial" panose="020B0604020202020204" pitchFamily="34" charset="0"/>
              </a:rPr>
              <a:t>There can be many factors that affect one’s health and well-being.</a:t>
            </a:r>
          </a:p>
        </p:txBody>
      </p:sp>
    </p:spTree>
    <p:extLst>
      <p:ext uri="{BB962C8B-B14F-4D97-AF65-F5344CB8AC3E}">
        <p14:creationId xmlns:p14="http://schemas.microsoft.com/office/powerpoint/2010/main" val="1157245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D8BF3-2289-1F28-D5E1-79DB2C75A291}"/>
              </a:ext>
            </a:extLst>
          </p:cNvPr>
          <p:cNvSpPr>
            <a:spLocks noGrp="1"/>
          </p:cNvSpPr>
          <p:nvPr>
            <p:ph type="title"/>
          </p:nvPr>
        </p:nvSpPr>
        <p:spPr>
          <a:xfrm>
            <a:off x="261731" y="218660"/>
            <a:ext cx="11635408" cy="1129030"/>
          </a:xfrm>
        </p:spPr>
        <p:txBody>
          <a:bodyPr/>
          <a:lstStyle/>
          <a:p>
            <a:r>
              <a:rPr lang="en-GB" b="1">
                <a:effectLst>
                  <a:outerShdw blurRad="38100" dist="38100" dir="2700000" algn="tl">
                    <a:srgbClr val="000000">
                      <a:alpha val="43137"/>
                    </a:srgbClr>
                  </a:outerShdw>
                </a:effectLst>
                <a:latin typeface="Arial" panose="020B0604020202020204" pitchFamily="34" charset="0"/>
                <a:cs typeface="Arial" panose="020B0604020202020204" pitchFamily="34" charset="0"/>
              </a:rPr>
              <a:t>Thinking about the way I…</a:t>
            </a:r>
          </a:p>
        </p:txBody>
      </p:sp>
      <p:sp>
        <p:nvSpPr>
          <p:cNvPr id="5" name="TextBox 4">
            <a:extLst>
              <a:ext uri="{FF2B5EF4-FFF2-40B4-BE49-F238E27FC236}">
                <a16:creationId xmlns:a16="http://schemas.microsoft.com/office/drawing/2014/main" id="{B20F93C9-9AE4-D46A-C38C-41E6E45E1AAE}"/>
              </a:ext>
            </a:extLst>
          </p:cNvPr>
          <p:cNvSpPr txBox="1"/>
          <p:nvPr/>
        </p:nvSpPr>
        <p:spPr>
          <a:xfrm>
            <a:off x="3047260" y="3246553"/>
            <a:ext cx="6094520" cy="369332"/>
          </a:xfrm>
          <a:prstGeom prst="rect">
            <a:avLst/>
          </a:prstGeom>
          <a:noFill/>
        </p:spPr>
        <p:txBody>
          <a:bodyPr wrap="square">
            <a:spAutoFit/>
          </a:bodyPr>
          <a:lstStyle/>
          <a:p>
            <a:endParaRPr lang="en-GB"/>
          </a:p>
        </p:txBody>
      </p:sp>
      <p:sp>
        <p:nvSpPr>
          <p:cNvPr id="8" name="Oval 7">
            <a:extLst>
              <a:ext uri="{FF2B5EF4-FFF2-40B4-BE49-F238E27FC236}">
                <a16:creationId xmlns:a16="http://schemas.microsoft.com/office/drawing/2014/main" id="{D89CDB4E-EC64-6933-7AEF-CE7153D44ACA}"/>
              </a:ext>
            </a:extLst>
          </p:cNvPr>
          <p:cNvSpPr/>
          <p:nvPr/>
        </p:nvSpPr>
        <p:spPr>
          <a:xfrm>
            <a:off x="4340996" y="3238593"/>
            <a:ext cx="3295650" cy="1781175"/>
          </a:xfrm>
          <a:prstGeom prst="ellipse">
            <a:avLst/>
          </a:prstGeom>
          <a:solidFill>
            <a:srgbClr val="003087"/>
          </a:solidFill>
          <a:ln w="25400" cap="flat" cmpd="sng" algn="ctr">
            <a:solidFill>
              <a:srgbClr val="FFC000"/>
            </a:solidFill>
            <a:prstDash val="solid"/>
          </a:ln>
          <a:effectLst>
            <a:glow rad="101600">
              <a:schemeClr val="accent1">
                <a:satMod val="175000"/>
                <a:alpha val="40000"/>
              </a:schemeClr>
            </a:glow>
          </a:effectLst>
          <a:scene3d>
            <a:camera prst="orthographicFront"/>
            <a:lightRig rig="threePt" dir="t"/>
          </a:scene3d>
          <a:sp3d>
            <a:bevelT/>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GB" sz="2200" b="1" i="0" u="none" strike="noStrike" kern="0" cap="none" spc="0" normalizeH="0" baseline="0" noProof="0">
                <a:ln>
                  <a:solidFill>
                    <a:srgbClr val="00B050"/>
                  </a:solidFill>
                </a:ln>
                <a:solidFill>
                  <a:srgbClr val="F0C230"/>
                </a:solidFill>
                <a:effectLst/>
                <a:uLnTx/>
                <a:uFillTx/>
                <a:latin typeface="Arial" panose="020B0604020202020204" pitchFamily="34" charset="0"/>
                <a:ea typeface="Calibri" panose="020F0502020204030204" pitchFamily="34" charset="0"/>
                <a:cs typeface="Times New Roman" panose="02020603050405020304" pitchFamily="18" charset="0"/>
              </a:rPr>
              <a:t>WHAT MATTERS TO YOU?</a:t>
            </a:r>
            <a:endParaRPr kumimoji="0" lang="en-GB" sz="1100" b="0" i="0" u="none" strike="noStrike" kern="0" cap="none" spc="0" normalizeH="0" baseline="0" noProof="0">
              <a:ln>
                <a:solidFill>
                  <a:srgbClr val="00B050"/>
                </a:solidFill>
              </a:ln>
              <a:solidFill>
                <a:srgbClr val="F0C230"/>
              </a:solidFill>
              <a:effectLst/>
              <a:uLnTx/>
              <a:uFillTx/>
              <a:latin typeface="Calibri"/>
              <a:ea typeface="Calibri" panose="020F0502020204030204" pitchFamily="34" charset="0"/>
              <a:cs typeface="Times New Roman" panose="02020603050405020304" pitchFamily="18" charset="0"/>
            </a:endParaRPr>
          </a:p>
        </p:txBody>
      </p:sp>
      <p:sp>
        <p:nvSpPr>
          <p:cNvPr id="9" name="Oval 8">
            <a:extLst>
              <a:ext uri="{FF2B5EF4-FFF2-40B4-BE49-F238E27FC236}">
                <a16:creationId xmlns:a16="http://schemas.microsoft.com/office/drawing/2014/main" id="{C93624AF-051F-A2BE-A94E-BE8B7257D28B}"/>
              </a:ext>
            </a:extLst>
          </p:cNvPr>
          <p:cNvSpPr/>
          <p:nvPr/>
        </p:nvSpPr>
        <p:spPr>
          <a:xfrm>
            <a:off x="2066185" y="2413225"/>
            <a:ext cx="1962150" cy="1149985"/>
          </a:xfrm>
          <a:prstGeom prst="ellipse">
            <a:avLst/>
          </a:prstGeom>
          <a:solidFill>
            <a:srgbClr val="003087"/>
          </a:solidFill>
          <a:ln w="25400" cap="flat" cmpd="sng" algn="ctr">
            <a:solidFill>
              <a:srgbClr val="F0C230"/>
            </a:solidFill>
            <a:prstDash val="solid"/>
          </a:ln>
          <a:effectLst>
            <a:glow rad="101600">
              <a:schemeClr val="accent1">
                <a:satMod val="175000"/>
                <a:alpha val="40000"/>
              </a:schemeClr>
            </a:glow>
            <a:softEdge rad="12700"/>
          </a:effectLst>
          <a:scene3d>
            <a:camera prst="orthographicFront"/>
            <a:lightRig rig="threePt" dir="t"/>
          </a:scene3d>
          <a:sp3d>
            <a:bevelT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GB" sz="2200" b="1" i="0" u="none" strike="noStrike" kern="0" cap="none" spc="0" normalizeH="0" baseline="0" noProof="0">
                <a:ln w="11113" cap="flat" cmpd="sng" algn="ctr">
                  <a:solidFill>
                    <a:srgbClr val="00ACC2"/>
                  </a:solidFill>
                  <a:prstDash val="solid"/>
                  <a:round/>
                </a:ln>
                <a:solidFill>
                  <a:srgbClr val="F0C230"/>
                </a:solidFill>
                <a:effectLst/>
                <a:uLnTx/>
                <a:uFillTx/>
                <a:latin typeface="Arial" panose="020B0604020202020204" pitchFamily="34" charset="0"/>
                <a:ea typeface="Calibri" panose="020F0502020204030204" pitchFamily="34" charset="0"/>
                <a:cs typeface="Times New Roman" panose="02020603050405020304" pitchFamily="18" charset="0"/>
              </a:rPr>
              <a:t>sleep</a:t>
            </a:r>
            <a:endParaRPr kumimoji="0" lang="en-GB" sz="1100" b="0" i="0" u="none" strike="noStrike" kern="0" cap="none" spc="0" normalizeH="0" baseline="0" noProof="0">
              <a:ln>
                <a:solidFill>
                  <a:srgbClr val="00ACC2"/>
                </a:solidFill>
              </a:ln>
              <a:solidFill>
                <a:srgbClr val="F0C230"/>
              </a:solidFill>
              <a:effectLst/>
              <a:uLnTx/>
              <a:uFillTx/>
              <a:latin typeface="Calibri"/>
              <a:ea typeface="Calibri" panose="020F0502020204030204" pitchFamily="34" charset="0"/>
              <a:cs typeface="Times New Roman" panose="02020603050405020304" pitchFamily="18" charset="0"/>
            </a:endParaRPr>
          </a:p>
        </p:txBody>
      </p:sp>
      <p:sp>
        <p:nvSpPr>
          <p:cNvPr id="3" name="Oval 2">
            <a:extLst>
              <a:ext uri="{FF2B5EF4-FFF2-40B4-BE49-F238E27FC236}">
                <a16:creationId xmlns:a16="http://schemas.microsoft.com/office/drawing/2014/main" id="{CC422C98-D244-ED85-178F-8E176ABA3926}"/>
              </a:ext>
            </a:extLst>
          </p:cNvPr>
          <p:cNvSpPr/>
          <p:nvPr/>
        </p:nvSpPr>
        <p:spPr>
          <a:xfrm>
            <a:off x="5017271" y="1517596"/>
            <a:ext cx="1962150" cy="1149985"/>
          </a:xfrm>
          <a:prstGeom prst="ellipse">
            <a:avLst/>
          </a:prstGeom>
          <a:solidFill>
            <a:srgbClr val="003087"/>
          </a:solidFill>
          <a:ln w="25400" cap="flat" cmpd="sng" algn="ctr">
            <a:solidFill>
              <a:srgbClr val="F0C230"/>
            </a:solidFill>
            <a:prstDash val="solid"/>
          </a:ln>
          <a:effectLst>
            <a:glow rad="101600">
              <a:schemeClr val="accent1">
                <a:satMod val="175000"/>
                <a:alpha val="40000"/>
              </a:schemeClr>
            </a:glow>
            <a:softEdge rad="12700"/>
          </a:effectLst>
          <a:scene3d>
            <a:camera prst="orthographicFront"/>
            <a:lightRig rig="threePt" dir="t"/>
          </a:scene3d>
          <a:sp3d>
            <a:bevelT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lang="en-GB" sz="2200" b="1" kern="0">
                <a:ln w="11113" cap="flat" cmpd="sng" algn="ctr">
                  <a:solidFill>
                    <a:srgbClr val="00ACC2"/>
                  </a:solidFill>
                  <a:prstDash val="solid"/>
                  <a:round/>
                </a:ln>
                <a:solidFill>
                  <a:srgbClr val="F0C230"/>
                </a:solidFill>
                <a:latin typeface="Arial" panose="020B0604020202020204" pitchFamily="34" charset="0"/>
                <a:ea typeface="Calibri" panose="020F0502020204030204" pitchFamily="34" charset="0"/>
                <a:cs typeface="Times New Roman" panose="02020603050405020304" pitchFamily="18" charset="0"/>
              </a:rPr>
              <a:t>move</a:t>
            </a:r>
            <a:endParaRPr kumimoji="0" lang="en-GB" sz="1100" b="0" i="0" u="none" strike="noStrike" kern="0" cap="none" spc="0" normalizeH="0" baseline="0" noProof="0">
              <a:ln>
                <a:solidFill>
                  <a:srgbClr val="00ACC2"/>
                </a:solidFill>
              </a:ln>
              <a:solidFill>
                <a:srgbClr val="F0C230"/>
              </a:solidFill>
              <a:effectLst/>
              <a:uLnTx/>
              <a:uFillTx/>
              <a:latin typeface="Calibri"/>
              <a:ea typeface="Calibri" panose="020F0502020204030204" pitchFamily="34" charset="0"/>
              <a:cs typeface="Times New Roman" panose="02020603050405020304" pitchFamily="18" charset="0"/>
            </a:endParaRPr>
          </a:p>
        </p:txBody>
      </p:sp>
      <p:sp>
        <p:nvSpPr>
          <p:cNvPr id="4" name="Oval 3">
            <a:extLst>
              <a:ext uri="{FF2B5EF4-FFF2-40B4-BE49-F238E27FC236}">
                <a16:creationId xmlns:a16="http://schemas.microsoft.com/office/drawing/2014/main" id="{72CCC54C-4E81-7A62-C266-37FA11379535}"/>
              </a:ext>
            </a:extLst>
          </p:cNvPr>
          <p:cNvSpPr/>
          <p:nvPr/>
        </p:nvSpPr>
        <p:spPr>
          <a:xfrm>
            <a:off x="7846380" y="2465900"/>
            <a:ext cx="1962150" cy="1149985"/>
          </a:xfrm>
          <a:prstGeom prst="ellipse">
            <a:avLst/>
          </a:prstGeom>
          <a:solidFill>
            <a:srgbClr val="003087"/>
          </a:solidFill>
          <a:ln w="25400" cap="flat" cmpd="sng" algn="ctr">
            <a:solidFill>
              <a:srgbClr val="F0C230"/>
            </a:solidFill>
            <a:prstDash val="solid"/>
          </a:ln>
          <a:effectLst>
            <a:glow rad="101600">
              <a:schemeClr val="accent1">
                <a:satMod val="175000"/>
                <a:alpha val="40000"/>
              </a:schemeClr>
            </a:glow>
            <a:softEdge rad="12700"/>
          </a:effectLst>
          <a:scene3d>
            <a:camera prst="orthographicFront"/>
            <a:lightRig rig="threePt" dir="t"/>
          </a:scene3d>
          <a:sp3d>
            <a:bevelT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GB" sz="2200" b="1" i="0" u="none" strike="noStrike" kern="0" cap="none" spc="0" normalizeH="0" baseline="0" noProof="0">
                <a:ln w="11113" cap="flat" cmpd="sng" algn="ctr">
                  <a:solidFill>
                    <a:srgbClr val="00ACC2"/>
                  </a:solidFill>
                  <a:prstDash val="solid"/>
                  <a:round/>
                </a:ln>
                <a:solidFill>
                  <a:srgbClr val="F0C230"/>
                </a:solidFill>
                <a:effectLst/>
                <a:uLnTx/>
                <a:uFillTx/>
                <a:latin typeface="Arial" panose="020B0604020202020204" pitchFamily="34" charset="0"/>
                <a:ea typeface="Calibri" panose="020F0502020204030204" pitchFamily="34" charset="0"/>
                <a:cs typeface="Times New Roman" panose="02020603050405020304" pitchFamily="18" charset="0"/>
              </a:rPr>
              <a:t>eat</a:t>
            </a:r>
            <a:endParaRPr kumimoji="0" lang="en-GB" sz="1100" b="0" i="0" u="none" strike="noStrike" kern="0" cap="none" spc="0" normalizeH="0" baseline="0" noProof="0">
              <a:ln>
                <a:solidFill>
                  <a:srgbClr val="00ACC2"/>
                </a:solidFill>
              </a:ln>
              <a:solidFill>
                <a:srgbClr val="F0C230"/>
              </a:solidFill>
              <a:effectLst/>
              <a:uLnTx/>
              <a:uFillTx/>
              <a:latin typeface="Calibri"/>
              <a:ea typeface="Calibri" panose="020F0502020204030204" pitchFamily="34" charset="0"/>
              <a:cs typeface="Times New Roman" panose="02020603050405020304" pitchFamily="18" charset="0"/>
            </a:endParaRPr>
          </a:p>
        </p:txBody>
      </p:sp>
      <p:sp>
        <p:nvSpPr>
          <p:cNvPr id="6" name="Oval 5">
            <a:extLst>
              <a:ext uri="{FF2B5EF4-FFF2-40B4-BE49-F238E27FC236}">
                <a16:creationId xmlns:a16="http://schemas.microsoft.com/office/drawing/2014/main" id="{91E4EBE0-FD89-F535-DC0E-FD3D21190BCB}"/>
              </a:ext>
            </a:extLst>
          </p:cNvPr>
          <p:cNvSpPr/>
          <p:nvPr/>
        </p:nvSpPr>
        <p:spPr>
          <a:xfrm>
            <a:off x="7846380" y="4664705"/>
            <a:ext cx="1962150" cy="1149985"/>
          </a:xfrm>
          <a:prstGeom prst="ellipse">
            <a:avLst/>
          </a:prstGeom>
          <a:solidFill>
            <a:srgbClr val="003087"/>
          </a:solidFill>
          <a:ln w="25400" cap="flat" cmpd="sng" algn="ctr">
            <a:solidFill>
              <a:srgbClr val="F0C230"/>
            </a:solidFill>
            <a:prstDash val="solid"/>
          </a:ln>
          <a:effectLst>
            <a:glow rad="101600">
              <a:schemeClr val="accent1">
                <a:satMod val="175000"/>
                <a:alpha val="40000"/>
              </a:schemeClr>
            </a:glow>
            <a:softEdge rad="12700"/>
          </a:effectLst>
          <a:scene3d>
            <a:camera prst="orthographicFront"/>
            <a:lightRig rig="threePt" dir="t"/>
          </a:scene3d>
          <a:sp3d>
            <a:bevelT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lang="en-GB" sz="2200" b="1" kern="0">
                <a:ln w="11113" cap="flat" cmpd="sng" algn="ctr">
                  <a:solidFill>
                    <a:srgbClr val="00ACC2"/>
                  </a:solidFill>
                  <a:prstDash val="solid"/>
                  <a:round/>
                </a:ln>
                <a:solidFill>
                  <a:srgbClr val="F0C230"/>
                </a:solidFill>
                <a:latin typeface="Arial" panose="020B0604020202020204" pitchFamily="34" charset="0"/>
                <a:ea typeface="Calibri" panose="020F0502020204030204" pitchFamily="34" charset="0"/>
                <a:cs typeface="Times New Roman" panose="02020603050405020304" pitchFamily="18" charset="0"/>
              </a:rPr>
              <a:t>rest</a:t>
            </a:r>
            <a:endParaRPr kumimoji="0" lang="en-GB" sz="1100" b="0" i="0" u="none" strike="noStrike" kern="0" cap="none" spc="0" normalizeH="0" baseline="0" noProof="0">
              <a:ln>
                <a:solidFill>
                  <a:srgbClr val="00ACC2"/>
                </a:solidFill>
              </a:ln>
              <a:solidFill>
                <a:srgbClr val="F0C230"/>
              </a:solidFill>
              <a:effectLst/>
              <a:uLnTx/>
              <a:uFillTx/>
              <a:latin typeface="Calibri"/>
              <a:ea typeface="Calibri" panose="020F0502020204030204" pitchFamily="34" charset="0"/>
              <a:cs typeface="Times New Roman" panose="02020603050405020304" pitchFamily="18" charset="0"/>
            </a:endParaRPr>
          </a:p>
        </p:txBody>
      </p:sp>
      <p:sp>
        <p:nvSpPr>
          <p:cNvPr id="7" name="Oval 6">
            <a:extLst>
              <a:ext uri="{FF2B5EF4-FFF2-40B4-BE49-F238E27FC236}">
                <a16:creationId xmlns:a16="http://schemas.microsoft.com/office/drawing/2014/main" id="{E8CE6722-D038-69B8-0E81-100F3D990FB6}"/>
              </a:ext>
            </a:extLst>
          </p:cNvPr>
          <p:cNvSpPr/>
          <p:nvPr/>
        </p:nvSpPr>
        <p:spPr>
          <a:xfrm>
            <a:off x="5017271" y="5586524"/>
            <a:ext cx="1962150" cy="1149985"/>
          </a:xfrm>
          <a:prstGeom prst="ellipse">
            <a:avLst/>
          </a:prstGeom>
          <a:solidFill>
            <a:srgbClr val="003087"/>
          </a:solidFill>
          <a:ln w="25400" cap="flat" cmpd="sng" algn="ctr">
            <a:solidFill>
              <a:srgbClr val="F0C230"/>
            </a:solidFill>
            <a:prstDash val="solid"/>
          </a:ln>
          <a:effectLst>
            <a:glow rad="101600">
              <a:schemeClr val="accent1">
                <a:satMod val="175000"/>
                <a:alpha val="40000"/>
              </a:schemeClr>
            </a:glow>
            <a:softEdge rad="12700"/>
          </a:effectLst>
          <a:scene3d>
            <a:camera prst="orthographicFront"/>
            <a:lightRig rig="threePt" dir="t"/>
          </a:scene3d>
          <a:sp3d>
            <a:bevelT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GB" sz="2200" b="1" i="0" u="none" strike="noStrike" kern="0" cap="none" spc="0" normalizeH="0" baseline="0" noProof="0">
                <a:ln w="11113" cap="flat" cmpd="sng" algn="ctr">
                  <a:solidFill>
                    <a:srgbClr val="00ACC2"/>
                  </a:solidFill>
                  <a:prstDash val="solid"/>
                  <a:round/>
                </a:ln>
                <a:solidFill>
                  <a:srgbClr val="F0C230"/>
                </a:solidFill>
                <a:effectLst/>
                <a:uLnTx/>
                <a:uFillTx/>
                <a:latin typeface="Arial" panose="020B0604020202020204" pitchFamily="34" charset="0"/>
                <a:ea typeface="Calibri" panose="020F0502020204030204" pitchFamily="34" charset="0"/>
                <a:cs typeface="Times New Roman" panose="02020603050405020304" pitchFamily="18" charset="0"/>
              </a:rPr>
              <a:t>feel</a:t>
            </a:r>
            <a:endParaRPr kumimoji="0" lang="en-GB" sz="1100" b="0" i="0" u="none" strike="noStrike" kern="0" cap="none" spc="0" normalizeH="0" baseline="0" noProof="0">
              <a:ln>
                <a:solidFill>
                  <a:srgbClr val="00ACC2"/>
                </a:solidFill>
              </a:ln>
              <a:solidFill>
                <a:srgbClr val="F0C230"/>
              </a:solidFill>
              <a:effectLst/>
              <a:uLnTx/>
              <a:uFillTx/>
              <a:latin typeface="Calibri"/>
              <a:ea typeface="Calibri" panose="020F0502020204030204" pitchFamily="34" charset="0"/>
              <a:cs typeface="Times New Roman" panose="02020603050405020304" pitchFamily="18" charset="0"/>
            </a:endParaRPr>
          </a:p>
        </p:txBody>
      </p:sp>
      <p:sp>
        <p:nvSpPr>
          <p:cNvPr id="10" name="Oval 9">
            <a:extLst>
              <a:ext uri="{FF2B5EF4-FFF2-40B4-BE49-F238E27FC236}">
                <a16:creationId xmlns:a16="http://schemas.microsoft.com/office/drawing/2014/main" id="{BD990817-288B-B5BE-34D5-BD49FEB87AAF}"/>
              </a:ext>
            </a:extLst>
          </p:cNvPr>
          <p:cNvSpPr/>
          <p:nvPr/>
        </p:nvSpPr>
        <p:spPr>
          <a:xfrm>
            <a:off x="2066185" y="4664705"/>
            <a:ext cx="1962150" cy="1149985"/>
          </a:xfrm>
          <a:prstGeom prst="ellipse">
            <a:avLst/>
          </a:prstGeom>
          <a:solidFill>
            <a:srgbClr val="003087"/>
          </a:solidFill>
          <a:ln w="25400" cap="flat" cmpd="sng" algn="ctr">
            <a:solidFill>
              <a:srgbClr val="F0C230"/>
            </a:solidFill>
            <a:prstDash val="solid"/>
          </a:ln>
          <a:effectLst>
            <a:glow rad="101600">
              <a:schemeClr val="accent1">
                <a:satMod val="175000"/>
                <a:alpha val="40000"/>
              </a:schemeClr>
            </a:glow>
            <a:softEdge rad="12700"/>
          </a:effectLst>
          <a:scene3d>
            <a:camera prst="orthographicFront"/>
            <a:lightRig rig="threePt" dir="t"/>
          </a:scene3d>
          <a:sp3d>
            <a:bevelT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lang="en-GB" sz="2200" b="1" kern="0">
                <a:ln w="11113" cap="flat" cmpd="sng" algn="ctr">
                  <a:solidFill>
                    <a:srgbClr val="00ACC2"/>
                  </a:solidFill>
                  <a:prstDash val="solid"/>
                  <a:round/>
                </a:ln>
                <a:solidFill>
                  <a:srgbClr val="F0C230"/>
                </a:solidFill>
                <a:latin typeface="Arial" panose="020B0604020202020204" pitchFamily="34" charset="0"/>
                <a:ea typeface="Calibri" panose="020F0502020204030204" pitchFamily="34" charset="0"/>
                <a:cs typeface="Times New Roman" panose="02020603050405020304" pitchFamily="18" charset="0"/>
              </a:rPr>
              <a:t>socialise</a:t>
            </a:r>
            <a:endParaRPr kumimoji="0" lang="en-GB" sz="1100" b="0" i="0" u="none" strike="noStrike" kern="0" cap="none" spc="0" normalizeH="0" baseline="0" noProof="0">
              <a:ln>
                <a:solidFill>
                  <a:srgbClr val="00ACC2"/>
                </a:solidFill>
              </a:ln>
              <a:solidFill>
                <a:srgbClr val="F0C230"/>
              </a:solidFill>
              <a:effectLst/>
              <a:uLnTx/>
              <a:uFillTx/>
              <a:latin typeface="Calibri"/>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7563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6C7D7-8930-611A-0E12-6FEEA5BA40CF}"/>
              </a:ext>
            </a:extLst>
          </p:cNvPr>
          <p:cNvSpPr>
            <a:spLocks noGrp="1"/>
          </p:cNvSpPr>
          <p:nvPr>
            <p:ph type="title"/>
          </p:nvPr>
        </p:nvSpPr>
        <p:spPr/>
        <p:txBody>
          <a:bodyPr/>
          <a:lstStyle/>
          <a:p>
            <a:pPr algn="ctr"/>
            <a:r>
              <a:rPr lang="en-GB" b="1">
                <a:effectLst>
                  <a:outerShdw blurRad="38100" dist="38100" dir="2700000" algn="tl">
                    <a:srgbClr val="000000">
                      <a:alpha val="43137"/>
                    </a:srgbClr>
                  </a:outerShdw>
                </a:effectLst>
                <a:latin typeface="Arial" panose="020B0604020202020204" pitchFamily="34" charset="0"/>
                <a:cs typeface="Arial" panose="020B0604020202020204" pitchFamily="34" charset="0"/>
              </a:rPr>
              <a:t>Activity</a:t>
            </a:r>
          </a:p>
        </p:txBody>
      </p:sp>
      <p:sp>
        <p:nvSpPr>
          <p:cNvPr id="3" name="Content Placeholder 2">
            <a:extLst>
              <a:ext uri="{FF2B5EF4-FFF2-40B4-BE49-F238E27FC236}">
                <a16:creationId xmlns:a16="http://schemas.microsoft.com/office/drawing/2014/main" id="{B973A405-0988-C2B6-3A5C-FFC2D5D6A51A}"/>
              </a:ext>
            </a:extLst>
          </p:cNvPr>
          <p:cNvSpPr>
            <a:spLocks noGrp="1"/>
          </p:cNvSpPr>
          <p:nvPr>
            <p:ph idx="1"/>
          </p:nvPr>
        </p:nvSpPr>
        <p:spPr>
          <a:xfrm>
            <a:off x="261731" y="2464277"/>
            <a:ext cx="11635408" cy="3960261"/>
          </a:xfrm>
        </p:spPr>
        <p:txBody>
          <a:bodyPr/>
          <a:lstStyle/>
          <a:p>
            <a:pPr marL="0" indent="0" algn="ctr">
              <a:buNone/>
            </a:pPr>
            <a:r>
              <a:rPr lang="en-GB" sz="3200" b="1">
                <a:effectLst>
                  <a:outerShdw blurRad="38100" dist="38100" dir="2700000" algn="tl">
                    <a:srgbClr val="000000">
                      <a:alpha val="43137"/>
                    </a:srgbClr>
                  </a:outerShdw>
                </a:effectLst>
                <a:latin typeface="Arial" panose="020B0604020202020204" pitchFamily="34" charset="0"/>
                <a:cs typeface="Arial" panose="020B0604020202020204" pitchFamily="34" charset="0"/>
              </a:rPr>
              <a:t>Think and discuss what matters from your perspectives </a:t>
            </a:r>
          </a:p>
          <a:p>
            <a:pPr marL="0" indent="0">
              <a:buNone/>
            </a:pPr>
            <a:endParaRPr lang="en-GB">
              <a:latin typeface="Arial" panose="020B0604020202020204" pitchFamily="34" charset="0"/>
              <a:cs typeface="Arial" panose="020B0604020202020204" pitchFamily="34" charset="0"/>
            </a:endParaRPr>
          </a:p>
          <a:p>
            <a:pPr marL="0" indent="0" algn="ctr">
              <a:buNone/>
            </a:pPr>
            <a:r>
              <a:rPr lang="en-GB" b="1">
                <a:effectLst>
                  <a:outerShdw blurRad="38100" dist="38100" dir="2700000" algn="tl">
                    <a:srgbClr val="000000">
                      <a:alpha val="43137"/>
                    </a:srgbClr>
                  </a:outerShdw>
                </a:effectLst>
                <a:latin typeface="Arial" panose="020B0604020202020204" pitchFamily="34" charset="0"/>
                <a:cs typeface="Arial" panose="020B0604020202020204" pitchFamily="34" charset="0"/>
              </a:rPr>
              <a:t>We will bring all the responses together to portray the ‘what matters to our Supercharged Coaches’ summary</a:t>
            </a:r>
          </a:p>
        </p:txBody>
      </p:sp>
    </p:spTree>
    <p:extLst>
      <p:ext uri="{BB962C8B-B14F-4D97-AF65-F5344CB8AC3E}">
        <p14:creationId xmlns:p14="http://schemas.microsoft.com/office/powerpoint/2010/main" val="3573849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0F09F-E18D-1793-96BF-9E3F21F37B29}"/>
              </a:ext>
            </a:extLst>
          </p:cNvPr>
          <p:cNvSpPr>
            <a:spLocks noGrp="1"/>
          </p:cNvSpPr>
          <p:nvPr>
            <p:ph type="title"/>
          </p:nvPr>
        </p:nvSpPr>
        <p:spPr>
          <a:xfrm>
            <a:off x="372564" y="1331022"/>
            <a:ext cx="11635408" cy="1213610"/>
          </a:xfrm>
        </p:spPr>
        <p:txBody>
          <a:bodyPr/>
          <a:lstStyle/>
          <a:p>
            <a:pPr algn="ctr"/>
            <a:r>
              <a:rPr lang="en-GB" b="1">
                <a:effectLst>
                  <a:outerShdw blurRad="38100" dist="38100" dir="2700000" algn="tl">
                    <a:srgbClr val="000000">
                      <a:alpha val="43137"/>
                    </a:srgbClr>
                  </a:outerShdw>
                </a:effectLst>
                <a:latin typeface="Arial" panose="020B0604020202020204" pitchFamily="34" charset="0"/>
                <a:cs typeface="Arial" panose="020B0604020202020204" pitchFamily="34" charset="0"/>
              </a:rPr>
              <a:t>Motivation to change health </a:t>
            </a:r>
          </a:p>
        </p:txBody>
      </p:sp>
    </p:spTree>
    <p:extLst>
      <p:ext uri="{BB962C8B-B14F-4D97-AF65-F5344CB8AC3E}">
        <p14:creationId xmlns:p14="http://schemas.microsoft.com/office/powerpoint/2010/main" val="3968432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D73D6-7355-92C7-0F31-16D1FCA072CA}"/>
              </a:ext>
            </a:extLst>
          </p:cNvPr>
          <p:cNvSpPr>
            <a:spLocks noGrp="1"/>
          </p:cNvSpPr>
          <p:nvPr>
            <p:ph type="title"/>
          </p:nvPr>
        </p:nvSpPr>
        <p:spPr/>
        <p:txBody>
          <a:bodyPr/>
          <a:lstStyle/>
          <a:p>
            <a:pPr algn="ctr"/>
            <a:r>
              <a:rPr lang="en-GB" b="1">
                <a:effectLst>
                  <a:outerShdw blurRad="38100" dist="38100" dir="2700000" algn="tl">
                    <a:srgbClr val="000000">
                      <a:alpha val="43137"/>
                    </a:srgbClr>
                  </a:outerShdw>
                </a:effectLst>
                <a:latin typeface="Arial" panose="020B0604020202020204" pitchFamily="34" charset="0"/>
                <a:cs typeface="Arial" panose="020B0604020202020204" pitchFamily="34" charset="0"/>
              </a:rPr>
              <a:t>Patient Activation Measure</a:t>
            </a:r>
          </a:p>
        </p:txBody>
      </p:sp>
      <p:pic>
        <p:nvPicPr>
          <p:cNvPr id="4" name="Content Placeholder 3">
            <a:extLst>
              <a:ext uri="{FF2B5EF4-FFF2-40B4-BE49-F238E27FC236}">
                <a16:creationId xmlns:a16="http://schemas.microsoft.com/office/drawing/2014/main" id="{E035F1E2-8336-0868-8CA7-1238DBA1D0A6}"/>
              </a:ext>
            </a:extLst>
          </p:cNvPr>
          <p:cNvPicPr>
            <a:picLocks noGrp="1" noChangeAspect="1"/>
          </p:cNvPicPr>
          <p:nvPr>
            <p:ph idx="1"/>
          </p:nvPr>
        </p:nvPicPr>
        <p:blipFill>
          <a:blip r:embed="rId2"/>
          <a:stretch>
            <a:fillRect/>
          </a:stretch>
        </p:blipFill>
        <p:spPr>
          <a:xfrm>
            <a:off x="3495227" y="1655559"/>
            <a:ext cx="5201546" cy="4871061"/>
          </a:xfrm>
          <a:prstGeom prst="rect">
            <a:avLst/>
          </a:prstGeom>
        </p:spPr>
      </p:pic>
    </p:spTree>
    <p:extLst>
      <p:ext uri="{BB962C8B-B14F-4D97-AF65-F5344CB8AC3E}">
        <p14:creationId xmlns:p14="http://schemas.microsoft.com/office/powerpoint/2010/main" val="2419656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9EDA6-780E-07C6-E8F2-2E8E5996C235}"/>
              </a:ext>
            </a:extLst>
          </p:cNvPr>
          <p:cNvSpPr>
            <a:spLocks noGrp="1"/>
          </p:cNvSpPr>
          <p:nvPr>
            <p:ph type="title"/>
          </p:nvPr>
        </p:nvSpPr>
        <p:spPr/>
        <p:txBody>
          <a:bodyPr/>
          <a:lstStyle/>
          <a:p>
            <a:pPr algn="ctr"/>
            <a:r>
              <a:rPr lang="en-GB" b="1">
                <a:effectLst>
                  <a:outerShdw blurRad="38100" dist="38100" dir="2700000" algn="tl">
                    <a:srgbClr val="000000">
                      <a:alpha val="43137"/>
                    </a:srgbClr>
                  </a:outerShdw>
                </a:effectLst>
                <a:latin typeface="Arial" panose="020B0604020202020204" pitchFamily="34" charset="0"/>
                <a:cs typeface="Arial" panose="020B0604020202020204" pitchFamily="34" charset="0"/>
              </a:rPr>
              <a:t>Ready to change?</a:t>
            </a:r>
          </a:p>
        </p:txBody>
      </p:sp>
      <p:pic>
        <p:nvPicPr>
          <p:cNvPr id="4" name="Content Placeholder 3">
            <a:extLst>
              <a:ext uri="{FF2B5EF4-FFF2-40B4-BE49-F238E27FC236}">
                <a16:creationId xmlns:a16="http://schemas.microsoft.com/office/drawing/2014/main" id="{98ADB136-B33D-64B3-0E14-E577D35D5F49}"/>
              </a:ext>
            </a:extLst>
          </p:cNvPr>
          <p:cNvPicPr>
            <a:picLocks noGrp="1" noChangeAspect="1"/>
          </p:cNvPicPr>
          <p:nvPr>
            <p:ph idx="1"/>
          </p:nvPr>
        </p:nvPicPr>
        <p:blipFill>
          <a:blip r:embed="rId2"/>
          <a:stretch>
            <a:fillRect/>
          </a:stretch>
        </p:blipFill>
        <p:spPr>
          <a:xfrm>
            <a:off x="2208392" y="1665288"/>
            <a:ext cx="7741878" cy="3960812"/>
          </a:xfrm>
          <a:prstGeom prst="rect">
            <a:avLst/>
          </a:prstGeom>
        </p:spPr>
      </p:pic>
    </p:spTree>
    <p:extLst>
      <p:ext uri="{BB962C8B-B14F-4D97-AF65-F5344CB8AC3E}">
        <p14:creationId xmlns:p14="http://schemas.microsoft.com/office/powerpoint/2010/main" val="568074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D1B2A-8676-034B-7008-07F21F114D0F}"/>
              </a:ext>
            </a:extLst>
          </p:cNvPr>
          <p:cNvSpPr>
            <a:spLocks noGrp="1"/>
          </p:cNvSpPr>
          <p:nvPr>
            <p:ph type="title"/>
          </p:nvPr>
        </p:nvSpPr>
        <p:spPr/>
        <p:txBody>
          <a:bodyPr>
            <a:normAutofit/>
          </a:bodyPr>
          <a:lstStyle/>
          <a:p>
            <a:pPr algn="ctr"/>
            <a:r>
              <a:rPr lang="en-GB" b="1">
                <a:effectLst>
                  <a:outerShdw blurRad="38100" dist="38100" dir="2700000" algn="tl">
                    <a:srgbClr val="000000">
                      <a:alpha val="43137"/>
                    </a:srgbClr>
                  </a:outerShdw>
                </a:effectLst>
                <a:latin typeface="Arial" panose="020B0604020202020204" pitchFamily="34" charset="0"/>
                <a:cs typeface="Arial" panose="020B0604020202020204" pitchFamily="34" charset="0"/>
              </a:rPr>
              <a:t>Future Health Coaching in the NHS </a:t>
            </a:r>
          </a:p>
        </p:txBody>
      </p:sp>
      <p:pic>
        <p:nvPicPr>
          <p:cNvPr id="5" name="Content Placeholder 4">
            <a:extLst>
              <a:ext uri="{FF2B5EF4-FFF2-40B4-BE49-F238E27FC236}">
                <a16:creationId xmlns:a16="http://schemas.microsoft.com/office/drawing/2014/main" id="{C5D28717-82C3-CCC2-A2EC-7F341C5829A6}"/>
              </a:ext>
            </a:extLst>
          </p:cNvPr>
          <p:cNvPicPr>
            <a:picLocks noGrp="1" noChangeAspect="1"/>
          </p:cNvPicPr>
          <p:nvPr>
            <p:ph idx="1"/>
          </p:nvPr>
        </p:nvPicPr>
        <p:blipFill>
          <a:blip r:embed="rId2"/>
          <a:stretch>
            <a:fillRect/>
          </a:stretch>
        </p:blipFill>
        <p:spPr>
          <a:xfrm>
            <a:off x="782019" y="2233096"/>
            <a:ext cx="6346371" cy="2391807"/>
          </a:xfrm>
        </p:spPr>
      </p:pic>
      <p:pic>
        <p:nvPicPr>
          <p:cNvPr id="4" name="Picture 3">
            <a:extLst>
              <a:ext uri="{FF2B5EF4-FFF2-40B4-BE49-F238E27FC236}">
                <a16:creationId xmlns:a16="http://schemas.microsoft.com/office/drawing/2014/main" id="{A86DE40A-B5D2-934B-4813-3B204ED4326C}"/>
              </a:ext>
            </a:extLst>
          </p:cNvPr>
          <p:cNvPicPr>
            <a:picLocks noChangeAspect="1"/>
          </p:cNvPicPr>
          <p:nvPr/>
        </p:nvPicPr>
        <p:blipFill>
          <a:blip r:embed="rId3"/>
          <a:stretch>
            <a:fillRect/>
          </a:stretch>
        </p:blipFill>
        <p:spPr>
          <a:xfrm>
            <a:off x="10981874" y="1971850"/>
            <a:ext cx="727075" cy="316325"/>
          </a:xfrm>
          <a:prstGeom prst="rect">
            <a:avLst/>
          </a:prstGeom>
        </p:spPr>
      </p:pic>
      <p:pic>
        <p:nvPicPr>
          <p:cNvPr id="8" name="Picture 7">
            <a:extLst>
              <a:ext uri="{FF2B5EF4-FFF2-40B4-BE49-F238E27FC236}">
                <a16:creationId xmlns:a16="http://schemas.microsoft.com/office/drawing/2014/main" id="{56F9CBA6-EB78-F744-5EED-DFCDC5B319F6}"/>
              </a:ext>
            </a:extLst>
          </p:cNvPr>
          <p:cNvPicPr>
            <a:picLocks noChangeAspect="1"/>
          </p:cNvPicPr>
          <p:nvPr/>
        </p:nvPicPr>
        <p:blipFill>
          <a:blip r:embed="rId4"/>
          <a:stretch>
            <a:fillRect/>
          </a:stretch>
        </p:blipFill>
        <p:spPr>
          <a:xfrm>
            <a:off x="8330715" y="3694750"/>
            <a:ext cx="1817950" cy="364562"/>
          </a:xfrm>
          <a:prstGeom prst="rect">
            <a:avLst/>
          </a:prstGeom>
        </p:spPr>
      </p:pic>
      <p:pic>
        <p:nvPicPr>
          <p:cNvPr id="10" name="Picture 9">
            <a:extLst>
              <a:ext uri="{FF2B5EF4-FFF2-40B4-BE49-F238E27FC236}">
                <a16:creationId xmlns:a16="http://schemas.microsoft.com/office/drawing/2014/main" id="{75FF35EA-DDD4-8BEA-BBE6-E0A74FD61E6E}"/>
              </a:ext>
            </a:extLst>
          </p:cNvPr>
          <p:cNvPicPr>
            <a:picLocks noChangeAspect="1"/>
          </p:cNvPicPr>
          <p:nvPr/>
        </p:nvPicPr>
        <p:blipFill>
          <a:blip r:embed="rId5"/>
          <a:stretch>
            <a:fillRect/>
          </a:stretch>
        </p:blipFill>
        <p:spPr>
          <a:xfrm>
            <a:off x="10930237" y="4059313"/>
            <a:ext cx="701068" cy="796553"/>
          </a:xfrm>
          <a:prstGeom prst="rect">
            <a:avLst/>
          </a:prstGeom>
        </p:spPr>
      </p:pic>
      <p:pic>
        <p:nvPicPr>
          <p:cNvPr id="12" name="Picture 11">
            <a:extLst>
              <a:ext uri="{FF2B5EF4-FFF2-40B4-BE49-F238E27FC236}">
                <a16:creationId xmlns:a16="http://schemas.microsoft.com/office/drawing/2014/main" id="{E595A9C6-A726-AAC0-E018-49A746820983}"/>
              </a:ext>
            </a:extLst>
          </p:cNvPr>
          <p:cNvPicPr>
            <a:picLocks noChangeAspect="1"/>
          </p:cNvPicPr>
          <p:nvPr/>
        </p:nvPicPr>
        <p:blipFill>
          <a:blip r:embed="rId6"/>
          <a:stretch>
            <a:fillRect/>
          </a:stretch>
        </p:blipFill>
        <p:spPr>
          <a:xfrm>
            <a:off x="8227917" y="4658222"/>
            <a:ext cx="3481033" cy="395288"/>
          </a:xfrm>
          <a:prstGeom prst="rect">
            <a:avLst/>
          </a:prstGeom>
        </p:spPr>
      </p:pic>
      <p:sp>
        <p:nvSpPr>
          <p:cNvPr id="15" name="TextBox 14">
            <a:extLst>
              <a:ext uri="{FF2B5EF4-FFF2-40B4-BE49-F238E27FC236}">
                <a16:creationId xmlns:a16="http://schemas.microsoft.com/office/drawing/2014/main" id="{CA6EA79B-B639-B475-B1A3-35D0A6EE7ED0}"/>
              </a:ext>
            </a:extLst>
          </p:cNvPr>
          <p:cNvSpPr txBox="1"/>
          <p:nvPr/>
        </p:nvSpPr>
        <p:spPr>
          <a:xfrm>
            <a:off x="8227916" y="1971850"/>
            <a:ext cx="3481033" cy="3246785"/>
          </a:xfrm>
          <a:prstGeom prst="rect">
            <a:avLst/>
          </a:prstGeom>
          <a:noFill/>
          <a:ln>
            <a:solidFill>
              <a:schemeClr val="accent1"/>
            </a:solidFill>
          </a:ln>
        </p:spPr>
        <p:txBody>
          <a:bodyPr wrap="square" rtlCol="0">
            <a:spAutoFit/>
          </a:bodyPr>
          <a:lstStyle/>
          <a:p>
            <a:endParaRPr lang="en-GB"/>
          </a:p>
        </p:txBody>
      </p:sp>
    </p:spTree>
    <p:extLst>
      <p:ext uri="{BB962C8B-B14F-4D97-AF65-F5344CB8AC3E}">
        <p14:creationId xmlns:p14="http://schemas.microsoft.com/office/powerpoint/2010/main" val="666901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EE579-AD79-6ABE-71F0-ED6D980B36E9}"/>
              </a:ext>
            </a:extLst>
          </p:cNvPr>
          <p:cNvSpPr>
            <a:spLocks noGrp="1"/>
          </p:cNvSpPr>
          <p:nvPr>
            <p:ph type="ctrTitle"/>
          </p:nvPr>
        </p:nvSpPr>
        <p:spPr/>
        <p:txBody>
          <a:bodyPr>
            <a:normAutofit fontScale="90000"/>
          </a:bodyPr>
          <a:lstStyle/>
          <a:p>
            <a:pPr algn="ctr"/>
            <a:r>
              <a:rPr lang="en-GB" b="1">
                <a:effectLst>
                  <a:outerShdw blurRad="38100" dist="38100" dir="2700000" algn="tl">
                    <a:srgbClr val="000000">
                      <a:alpha val="43137"/>
                    </a:srgbClr>
                  </a:outerShdw>
                </a:effectLst>
                <a:latin typeface="Arial" panose="020B0604020202020204" pitchFamily="34" charset="0"/>
                <a:cs typeface="Arial" panose="020B0604020202020204" pitchFamily="34" charset="0"/>
              </a:rPr>
              <a:t>Health Coaching – What matters when it comes to health and wellbeing</a:t>
            </a:r>
          </a:p>
        </p:txBody>
      </p:sp>
      <p:sp>
        <p:nvSpPr>
          <p:cNvPr id="3" name="Subtitle 2">
            <a:extLst>
              <a:ext uri="{FF2B5EF4-FFF2-40B4-BE49-F238E27FC236}">
                <a16:creationId xmlns:a16="http://schemas.microsoft.com/office/drawing/2014/main" id="{66D85B6E-AF88-E833-0037-5216B5167036}"/>
              </a:ext>
            </a:extLst>
          </p:cNvPr>
          <p:cNvSpPr>
            <a:spLocks noGrp="1"/>
          </p:cNvSpPr>
          <p:nvPr>
            <p:ph type="subTitle" idx="1"/>
          </p:nvPr>
        </p:nvSpPr>
        <p:spPr/>
        <p:txBody>
          <a:bodyPr/>
          <a:lstStyle/>
          <a:p>
            <a:pPr algn="ctr"/>
            <a:r>
              <a:rPr lang="en-GB" b="1">
                <a:effectLst>
                  <a:outerShdw blurRad="38100" dist="38100" dir="2700000" algn="tl">
                    <a:srgbClr val="000000">
                      <a:alpha val="43137"/>
                    </a:srgbClr>
                  </a:outerShdw>
                </a:effectLst>
                <a:latin typeface="Arial" panose="020B0604020202020204" pitchFamily="34" charset="0"/>
                <a:cs typeface="Arial" panose="020B0604020202020204" pitchFamily="34" charset="0"/>
              </a:rPr>
              <a:t>Making Every Conversation Count</a:t>
            </a:r>
          </a:p>
        </p:txBody>
      </p:sp>
    </p:spTree>
    <p:extLst>
      <p:ext uri="{BB962C8B-B14F-4D97-AF65-F5344CB8AC3E}">
        <p14:creationId xmlns:p14="http://schemas.microsoft.com/office/powerpoint/2010/main" val="3173437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52522-A7A1-09C9-A288-C4AA1B432E9F}"/>
              </a:ext>
            </a:extLst>
          </p:cNvPr>
          <p:cNvSpPr>
            <a:spLocks noGrp="1"/>
          </p:cNvSpPr>
          <p:nvPr>
            <p:ph type="title"/>
          </p:nvPr>
        </p:nvSpPr>
        <p:spPr/>
        <p:txBody>
          <a:bodyPr/>
          <a:lstStyle/>
          <a:p>
            <a:pPr algn="ctr"/>
            <a:r>
              <a:rPr lang="en-GB" b="1">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we could use Health Coaching </a:t>
            </a:r>
          </a:p>
        </p:txBody>
      </p:sp>
      <p:sp>
        <p:nvSpPr>
          <p:cNvPr id="3" name="Content Placeholder 2">
            <a:extLst>
              <a:ext uri="{FF2B5EF4-FFF2-40B4-BE49-F238E27FC236}">
                <a16:creationId xmlns:a16="http://schemas.microsoft.com/office/drawing/2014/main" id="{9A165B66-E3AA-320D-EF92-F3A524504477}"/>
              </a:ext>
            </a:extLst>
          </p:cNvPr>
          <p:cNvSpPr>
            <a:spLocks noGrp="1"/>
          </p:cNvSpPr>
          <p:nvPr>
            <p:ph idx="1"/>
          </p:nvPr>
        </p:nvSpPr>
        <p:spPr>
          <a:xfrm>
            <a:off x="278296" y="2334590"/>
            <a:ext cx="11635408" cy="1643521"/>
          </a:xfrm>
        </p:spPr>
        <p:txBody>
          <a:bodyPr/>
          <a:lstStyle/>
          <a:p>
            <a:pPr marL="0" indent="0">
              <a:buNone/>
            </a:pPr>
            <a:r>
              <a:rPr lang="en-GB" b="1">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Integrating into exist working practice</a:t>
            </a:r>
          </a:p>
          <a:p>
            <a:pPr marL="0" indent="0" algn="ctr">
              <a:buNone/>
            </a:pPr>
            <a:r>
              <a:rPr lang="en-GB">
                <a:effectLst>
                  <a:outerShdw blurRad="38100" dist="38100" dir="2700000" algn="tl">
                    <a:srgbClr val="000000">
                      <a:alpha val="43137"/>
                    </a:srgbClr>
                  </a:outerShdw>
                </a:effectLst>
                <a:latin typeface="Arial" panose="020B0604020202020204" pitchFamily="34" charset="0"/>
                <a:cs typeface="Arial" panose="020B0604020202020204" pitchFamily="34" charset="0"/>
              </a:rPr>
              <a:t>Clinicians, supervision, leadership, peer support</a:t>
            </a:r>
          </a:p>
        </p:txBody>
      </p:sp>
    </p:spTree>
    <p:extLst>
      <p:ext uri="{BB962C8B-B14F-4D97-AF65-F5344CB8AC3E}">
        <p14:creationId xmlns:p14="http://schemas.microsoft.com/office/powerpoint/2010/main" val="1875944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52522-A7A1-09C9-A288-C4AA1B432E9F}"/>
              </a:ext>
            </a:extLst>
          </p:cNvPr>
          <p:cNvSpPr>
            <a:spLocks noGrp="1"/>
          </p:cNvSpPr>
          <p:nvPr>
            <p:ph type="title"/>
          </p:nvPr>
        </p:nvSpPr>
        <p:spPr/>
        <p:txBody>
          <a:bodyPr/>
          <a:lstStyle/>
          <a:p>
            <a:pPr algn="ctr"/>
            <a:r>
              <a:rPr lang="en-GB" b="1">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we could use Health Coaching </a:t>
            </a:r>
          </a:p>
        </p:txBody>
      </p:sp>
      <p:sp>
        <p:nvSpPr>
          <p:cNvPr id="3" name="Content Placeholder 2">
            <a:extLst>
              <a:ext uri="{FF2B5EF4-FFF2-40B4-BE49-F238E27FC236}">
                <a16:creationId xmlns:a16="http://schemas.microsoft.com/office/drawing/2014/main" id="{9A165B66-E3AA-320D-EF92-F3A524504477}"/>
              </a:ext>
            </a:extLst>
          </p:cNvPr>
          <p:cNvSpPr>
            <a:spLocks noGrp="1"/>
          </p:cNvSpPr>
          <p:nvPr>
            <p:ph idx="1"/>
          </p:nvPr>
        </p:nvSpPr>
        <p:spPr/>
        <p:txBody>
          <a:bodyPr/>
          <a:lstStyle/>
          <a:p>
            <a:pPr marL="0" indent="0">
              <a:buNone/>
            </a:pPr>
            <a:r>
              <a:rPr lang="en-GB">
                <a:latin typeface="Arial" panose="020B0604020202020204" pitchFamily="34" charset="0"/>
                <a:cs typeface="Arial" panose="020B0604020202020204" pitchFamily="34" charset="0"/>
              </a:rPr>
              <a:t>Integrating into exist working practice</a:t>
            </a:r>
          </a:p>
          <a:p>
            <a:pPr marL="0" indent="0">
              <a:buNone/>
            </a:pPr>
            <a:r>
              <a:rPr lang="en-GB" b="1">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Integrated into other coaching areas</a:t>
            </a:r>
          </a:p>
          <a:p>
            <a:pPr marL="0" indent="0">
              <a:buNone/>
            </a:pPr>
            <a:r>
              <a:rPr lang="en-GB" b="1">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GB">
                <a:effectLst>
                  <a:outerShdw blurRad="38100" dist="38100" dir="2700000" algn="tl">
                    <a:srgbClr val="000000">
                      <a:alpha val="43137"/>
                    </a:srgbClr>
                  </a:outerShdw>
                </a:effectLst>
                <a:latin typeface="Arial" panose="020B0604020202020204" pitchFamily="34" charset="0"/>
                <a:cs typeface="Arial" panose="020B0604020202020204" pitchFamily="34" charset="0"/>
              </a:rPr>
              <a:t>Leadership, Organisational Change</a:t>
            </a:r>
          </a:p>
        </p:txBody>
      </p:sp>
    </p:spTree>
    <p:extLst>
      <p:ext uri="{BB962C8B-B14F-4D97-AF65-F5344CB8AC3E}">
        <p14:creationId xmlns:p14="http://schemas.microsoft.com/office/powerpoint/2010/main" val="142815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52522-A7A1-09C9-A288-C4AA1B432E9F}"/>
              </a:ext>
            </a:extLst>
          </p:cNvPr>
          <p:cNvSpPr>
            <a:spLocks noGrp="1"/>
          </p:cNvSpPr>
          <p:nvPr>
            <p:ph type="title"/>
          </p:nvPr>
        </p:nvSpPr>
        <p:spPr/>
        <p:txBody>
          <a:bodyPr/>
          <a:lstStyle/>
          <a:p>
            <a:pPr algn="ctr"/>
            <a:r>
              <a:rPr lang="en-GB" b="1">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we could use Health Coaching </a:t>
            </a:r>
          </a:p>
        </p:txBody>
      </p:sp>
      <p:sp>
        <p:nvSpPr>
          <p:cNvPr id="3" name="Content Placeholder 2">
            <a:extLst>
              <a:ext uri="{FF2B5EF4-FFF2-40B4-BE49-F238E27FC236}">
                <a16:creationId xmlns:a16="http://schemas.microsoft.com/office/drawing/2014/main" id="{9A165B66-E3AA-320D-EF92-F3A524504477}"/>
              </a:ext>
            </a:extLst>
          </p:cNvPr>
          <p:cNvSpPr>
            <a:spLocks noGrp="1"/>
          </p:cNvSpPr>
          <p:nvPr>
            <p:ph idx="1"/>
          </p:nvPr>
        </p:nvSpPr>
        <p:spPr/>
        <p:txBody>
          <a:bodyPr/>
          <a:lstStyle/>
          <a:p>
            <a:pPr marL="0" indent="0">
              <a:buNone/>
            </a:pPr>
            <a:r>
              <a:rPr lang="en-GB">
                <a:latin typeface="Arial" panose="020B0604020202020204" pitchFamily="34" charset="0"/>
                <a:cs typeface="Arial" panose="020B0604020202020204" pitchFamily="34" charset="0"/>
              </a:rPr>
              <a:t>Integrating into exist working practice</a:t>
            </a:r>
          </a:p>
          <a:p>
            <a:pPr marL="0" indent="0">
              <a:buNone/>
            </a:pPr>
            <a:r>
              <a:rPr lang="en-GB">
                <a:latin typeface="Arial" panose="020B0604020202020204" pitchFamily="34" charset="0"/>
                <a:cs typeface="Arial" panose="020B0604020202020204" pitchFamily="34" charset="0"/>
              </a:rPr>
              <a:t>Integrated into other coaching areas</a:t>
            </a:r>
          </a:p>
          <a:p>
            <a:pPr marL="0" indent="0">
              <a:buNone/>
            </a:pPr>
            <a:r>
              <a:rPr lang="en-GB" b="1">
                <a:effectLst>
                  <a:outerShdw blurRad="38100" dist="38100" dir="2700000" algn="tl">
                    <a:srgbClr val="000000">
                      <a:alpha val="43137"/>
                    </a:srgbClr>
                  </a:outerShdw>
                </a:effectLst>
                <a:latin typeface="Arial" panose="020B0604020202020204" pitchFamily="34" charset="0"/>
                <a:cs typeface="Arial" panose="020B0604020202020204" pitchFamily="34" charset="0"/>
              </a:rPr>
              <a:t>As a specific Health and Wellbeing role</a:t>
            </a:r>
          </a:p>
          <a:p>
            <a:pPr marL="0" indent="0">
              <a:buNone/>
            </a:pPr>
            <a:r>
              <a:rPr lang="en-GB" b="1">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GB">
                <a:effectLst>
                  <a:outerShdw blurRad="38100" dist="38100" dir="2700000" algn="tl">
                    <a:srgbClr val="000000">
                      <a:alpha val="43137"/>
                    </a:srgbClr>
                  </a:outerShdw>
                </a:effectLst>
                <a:latin typeface="Arial" panose="020B0604020202020204" pitchFamily="34" charset="0"/>
                <a:cs typeface="Arial" panose="020B0604020202020204" pitchFamily="34" charset="0"/>
              </a:rPr>
              <a:t>NHS Health and Wellbeing Coach, support Organisation Staff 	Wellbeing programmes</a:t>
            </a:r>
          </a:p>
        </p:txBody>
      </p:sp>
    </p:spTree>
    <p:extLst>
      <p:ext uri="{BB962C8B-B14F-4D97-AF65-F5344CB8AC3E}">
        <p14:creationId xmlns:p14="http://schemas.microsoft.com/office/powerpoint/2010/main" val="225476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52522-A7A1-09C9-A288-C4AA1B432E9F}"/>
              </a:ext>
            </a:extLst>
          </p:cNvPr>
          <p:cNvSpPr>
            <a:spLocks noGrp="1"/>
          </p:cNvSpPr>
          <p:nvPr>
            <p:ph type="title"/>
          </p:nvPr>
        </p:nvSpPr>
        <p:spPr/>
        <p:txBody>
          <a:bodyPr/>
          <a:lstStyle/>
          <a:p>
            <a:pPr algn="ctr"/>
            <a:r>
              <a:rPr lang="en-GB" b="1">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we could use Health Coaching </a:t>
            </a:r>
          </a:p>
        </p:txBody>
      </p:sp>
      <p:sp>
        <p:nvSpPr>
          <p:cNvPr id="3" name="Content Placeholder 2">
            <a:extLst>
              <a:ext uri="{FF2B5EF4-FFF2-40B4-BE49-F238E27FC236}">
                <a16:creationId xmlns:a16="http://schemas.microsoft.com/office/drawing/2014/main" id="{9A165B66-E3AA-320D-EF92-F3A524504477}"/>
              </a:ext>
            </a:extLst>
          </p:cNvPr>
          <p:cNvSpPr>
            <a:spLocks noGrp="1"/>
          </p:cNvSpPr>
          <p:nvPr>
            <p:ph idx="1"/>
          </p:nvPr>
        </p:nvSpPr>
        <p:spPr/>
        <p:txBody>
          <a:bodyPr/>
          <a:lstStyle/>
          <a:p>
            <a:pPr marL="0" indent="0">
              <a:buNone/>
            </a:pPr>
            <a:r>
              <a:rPr lang="en-GB">
                <a:latin typeface="Arial" panose="020B0604020202020204" pitchFamily="34" charset="0"/>
                <a:cs typeface="Arial" panose="020B0604020202020204" pitchFamily="34" charset="0"/>
              </a:rPr>
              <a:t>Integrating into exist working practice</a:t>
            </a:r>
          </a:p>
          <a:p>
            <a:pPr marL="0" indent="0">
              <a:buNone/>
            </a:pPr>
            <a:r>
              <a:rPr lang="en-GB">
                <a:latin typeface="Arial" panose="020B0604020202020204" pitchFamily="34" charset="0"/>
                <a:cs typeface="Arial" panose="020B0604020202020204" pitchFamily="34" charset="0"/>
              </a:rPr>
              <a:t>Integrated into other coaching areas</a:t>
            </a:r>
          </a:p>
          <a:p>
            <a:pPr marL="0" indent="0">
              <a:buNone/>
            </a:pPr>
            <a:r>
              <a:rPr lang="en-GB">
                <a:latin typeface="Arial" panose="020B0604020202020204" pitchFamily="34" charset="0"/>
                <a:cs typeface="Arial" panose="020B0604020202020204" pitchFamily="34" charset="0"/>
              </a:rPr>
              <a:t>As a specific Health and Wellbeing role</a:t>
            </a:r>
          </a:p>
          <a:p>
            <a:pPr marL="0" indent="0">
              <a:buNone/>
            </a:pPr>
            <a:r>
              <a:rPr lang="en-GB" b="1">
                <a:effectLst>
                  <a:outerShdw blurRad="38100" dist="38100" dir="2700000" algn="tl">
                    <a:srgbClr val="000000">
                      <a:alpha val="43137"/>
                    </a:srgbClr>
                  </a:outerShdw>
                </a:effectLst>
                <a:latin typeface="Arial" panose="020B0604020202020204" pitchFamily="34" charset="0"/>
                <a:cs typeface="Arial" panose="020B0604020202020204" pitchFamily="34" charset="0"/>
              </a:rPr>
              <a:t>In strategic planning</a:t>
            </a:r>
          </a:p>
          <a:p>
            <a:pPr marL="0" indent="0">
              <a:buNone/>
            </a:pPr>
            <a:r>
              <a:rPr lang="en-GB" b="1">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GB">
                <a:effectLst>
                  <a:outerShdw blurRad="38100" dist="38100" dir="2700000" algn="tl">
                    <a:srgbClr val="000000">
                      <a:alpha val="43137"/>
                    </a:srgbClr>
                  </a:outerShdw>
                </a:effectLst>
                <a:latin typeface="Arial" panose="020B0604020202020204" pitchFamily="34" charset="0"/>
                <a:cs typeface="Arial" panose="020B0604020202020204" pitchFamily="34" charset="0"/>
              </a:rPr>
              <a:t>Proactive at all levels in advocating and promoting health 	coaching</a:t>
            </a:r>
          </a:p>
        </p:txBody>
      </p:sp>
    </p:spTree>
    <p:extLst>
      <p:ext uri="{BB962C8B-B14F-4D97-AF65-F5344CB8AC3E}">
        <p14:creationId xmlns:p14="http://schemas.microsoft.com/office/powerpoint/2010/main" val="290257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7FB72-B56B-BE17-ED07-D28FD26482EA}"/>
              </a:ext>
            </a:extLst>
          </p:cNvPr>
          <p:cNvSpPr>
            <a:spLocks noGrp="1"/>
          </p:cNvSpPr>
          <p:nvPr>
            <p:ph type="title"/>
          </p:nvPr>
        </p:nvSpPr>
        <p:spPr/>
        <p:txBody>
          <a:bodyPr/>
          <a:lstStyle/>
          <a:p>
            <a:r>
              <a:rPr lang="en-GB" b="1">
                <a:effectLst>
                  <a:outerShdw blurRad="38100" dist="38100" dir="2700000" algn="tl">
                    <a:srgbClr val="000000">
                      <a:alpha val="43137"/>
                    </a:srgbClr>
                  </a:outerShdw>
                </a:effectLst>
              </a:rPr>
              <a:t>What is the next small change</a:t>
            </a:r>
          </a:p>
        </p:txBody>
      </p:sp>
      <p:sp>
        <p:nvSpPr>
          <p:cNvPr id="3" name="Content Placeholder 2">
            <a:extLst>
              <a:ext uri="{FF2B5EF4-FFF2-40B4-BE49-F238E27FC236}">
                <a16:creationId xmlns:a16="http://schemas.microsoft.com/office/drawing/2014/main" id="{923854C2-9C9D-24BD-1292-02EB36D0C59D}"/>
              </a:ext>
            </a:extLst>
          </p:cNvPr>
          <p:cNvSpPr>
            <a:spLocks noGrp="1"/>
          </p:cNvSpPr>
          <p:nvPr>
            <p:ph idx="1"/>
          </p:nvPr>
        </p:nvSpPr>
        <p:spPr/>
        <p:txBody>
          <a:bodyPr/>
          <a:lstStyle/>
          <a:p>
            <a:pPr marL="0" indent="0">
              <a:buNone/>
            </a:pPr>
            <a:r>
              <a:rPr lang="en-GB" b="1">
                <a:effectLst>
                  <a:outerShdw blurRad="38100" dist="38100" dir="2700000" algn="tl">
                    <a:srgbClr val="000000">
                      <a:alpha val="43137"/>
                    </a:srgbClr>
                  </a:outerShdw>
                </a:effectLst>
                <a:latin typeface="Arial" panose="020B0604020202020204" pitchFamily="34" charset="0"/>
                <a:cs typeface="Arial" panose="020B0604020202020204" pitchFamily="34" charset="0"/>
              </a:rPr>
              <a:t>From our conversations today, what will you think about changing</a:t>
            </a:r>
          </a:p>
          <a:p>
            <a:pPr marL="0" indent="0">
              <a:buNone/>
            </a:pPr>
            <a:endParaRPr lang="en-GB"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r>
              <a:rPr lang="en-GB" b="1">
                <a:effectLst>
                  <a:outerShdw blurRad="38100" dist="38100" dir="2700000" algn="tl">
                    <a:srgbClr val="000000">
                      <a:alpha val="43137"/>
                    </a:srgbClr>
                  </a:outerShdw>
                </a:effectLst>
                <a:latin typeface="Arial" panose="020B0604020202020204" pitchFamily="34" charset="0"/>
                <a:cs typeface="Arial" panose="020B0604020202020204" pitchFamily="34" charset="0"/>
              </a:rPr>
              <a:t>	for yourselves,</a:t>
            </a:r>
          </a:p>
          <a:p>
            <a:pPr marL="0" indent="0">
              <a:buNone/>
            </a:pPr>
            <a:r>
              <a:rPr lang="en-GB" b="1">
                <a:effectLst>
                  <a:outerShdw blurRad="38100" dist="38100" dir="2700000" algn="tl">
                    <a:srgbClr val="000000">
                      <a:alpha val="43137"/>
                    </a:srgbClr>
                  </a:outerShdw>
                </a:effectLst>
                <a:latin typeface="Arial" panose="020B0604020202020204" pitchFamily="34" charset="0"/>
                <a:cs typeface="Arial" panose="020B0604020202020204" pitchFamily="34" charset="0"/>
              </a:rPr>
              <a:t>			in your role</a:t>
            </a:r>
          </a:p>
          <a:p>
            <a:pPr marL="0" indent="0">
              <a:buNone/>
            </a:pPr>
            <a:r>
              <a:rPr lang="en-GB" b="1">
                <a:effectLst>
                  <a:outerShdw blurRad="38100" dist="38100" dir="2700000" algn="tl">
                    <a:srgbClr val="000000">
                      <a:alpha val="43137"/>
                    </a:srgbClr>
                  </a:outerShdw>
                </a:effectLst>
                <a:latin typeface="Arial" panose="020B0604020202020204" pitchFamily="34" charset="0"/>
                <a:cs typeface="Arial" panose="020B0604020202020204" pitchFamily="34" charset="0"/>
              </a:rPr>
              <a:t>				and with those around you.</a:t>
            </a:r>
          </a:p>
        </p:txBody>
      </p:sp>
    </p:spTree>
    <p:extLst>
      <p:ext uri="{BB962C8B-B14F-4D97-AF65-F5344CB8AC3E}">
        <p14:creationId xmlns:p14="http://schemas.microsoft.com/office/powerpoint/2010/main" val="4078118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AC9AC-D263-AEBD-3808-29CA552EF4D3}"/>
              </a:ext>
            </a:extLst>
          </p:cNvPr>
          <p:cNvSpPr>
            <a:spLocks noGrp="1"/>
          </p:cNvSpPr>
          <p:nvPr>
            <p:ph type="title"/>
          </p:nvPr>
        </p:nvSpPr>
        <p:spPr/>
        <p:txBody>
          <a:bodyPr/>
          <a:lstStyle/>
          <a:p>
            <a:r>
              <a:rPr lang="en-GB" b="1">
                <a:effectLst>
                  <a:outerShdw blurRad="38100" dist="38100" dir="2700000" algn="tl">
                    <a:srgbClr val="000000">
                      <a:alpha val="43137"/>
                    </a:srgbClr>
                  </a:outerShdw>
                </a:effectLst>
                <a:latin typeface="Arial" panose="020B0604020202020204" pitchFamily="34" charset="0"/>
                <a:cs typeface="Arial" panose="020B0604020202020204" pitchFamily="34" charset="0"/>
              </a:rPr>
              <a:t>Health Coaching Pledge</a:t>
            </a:r>
          </a:p>
        </p:txBody>
      </p:sp>
      <p:sp>
        <p:nvSpPr>
          <p:cNvPr id="3" name="Content Placeholder 2">
            <a:extLst>
              <a:ext uri="{FF2B5EF4-FFF2-40B4-BE49-F238E27FC236}">
                <a16:creationId xmlns:a16="http://schemas.microsoft.com/office/drawing/2014/main" id="{8DF13D21-60BA-2161-8DFB-C4C2E3CEF2E1}"/>
              </a:ext>
            </a:extLst>
          </p:cNvPr>
          <p:cNvSpPr>
            <a:spLocks noGrp="1"/>
          </p:cNvSpPr>
          <p:nvPr>
            <p:ph idx="1"/>
          </p:nvPr>
        </p:nvSpPr>
        <p:spPr>
          <a:xfrm>
            <a:off x="261731" y="2758796"/>
            <a:ext cx="11635408" cy="3960261"/>
          </a:xfrm>
        </p:spPr>
        <p:txBody>
          <a:bodyPr/>
          <a:lstStyle/>
          <a:p>
            <a:pPr marL="0" indent="0">
              <a:buNone/>
            </a:pPr>
            <a:r>
              <a:rPr lang="en-GB" b="1">
                <a:effectLst>
                  <a:outerShdw blurRad="38100" dist="38100" dir="2700000" algn="tl">
                    <a:srgbClr val="000000">
                      <a:alpha val="43137"/>
                    </a:srgbClr>
                  </a:outerShdw>
                </a:effectLst>
                <a:latin typeface="Arial" panose="020B0604020202020204" pitchFamily="34" charset="0"/>
                <a:cs typeface="Arial" panose="020B0604020202020204" pitchFamily="34" charset="0"/>
              </a:rPr>
              <a:t>Consider sharing one thing you will do now to enhance the benefits of health coaching for you and those around you</a:t>
            </a:r>
          </a:p>
        </p:txBody>
      </p:sp>
    </p:spTree>
    <p:extLst>
      <p:ext uri="{BB962C8B-B14F-4D97-AF65-F5344CB8AC3E}">
        <p14:creationId xmlns:p14="http://schemas.microsoft.com/office/powerpoint/2010/main" val="3153483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8D33E-0FEF-2014-4240-3FCCB045FDA4}"/>
              </a:ext>
            </a:extLst>
          </p:cNvPr>
          <p:cNvSpPr>
            <a:spLocks noGrp="1"/>
          </p:cNvSpPr>
          <p:nvPr>
            <p:ph type="title"/>
          </p:nvPr>
        </p:nvSpPr>
        <p:spPr>
          <a:xfrm>
            <a:off x="346572" y="1623254"/>
            <a:ext cx="11635408" cy="1213610"/>
          </a:xfrm>
        </p:spPr>
        <p:txBody>
          <a:bodyPr/>
          <a:lstStyle/>
          <a:p>
            <a:pPr algn="ctr"/>
            <a:r>
              <a:rPr lang="en-GB" b="1">
                <a:effectLst>
                  <a:outerShdw blurRad="38100" dist="38100" dir="2700000" algn="tl">
                    <a:srgbClr val="000000">
                      <a:alpha val="43137"/>
                    </a:srgbClr>
                  </a:outerShdw>
                </a:effectLst>
                <a:latin typeface="Arial" panose="020B0604020202020204" pitchFamily="34" charset="0"/>
                <a:cs typeface="Arial" panose="020B0604020202020204" pitchFamily="34" charset="0"/>
              </a:rPr>
              <a:t>My name is Steve</a:t>
            </a:r>
          </a:p>
        </p:txBody>
      </p:sp>
    </p:spTree>
    <p:extLst>
      <p:ext uri="{BB962C8B-B14F-4D97-AF65-F5344CB8AC3E}">
        <p14:creationId xmlns:p14="http://schemas.microsoft.com/office/powerpoint/2010/main" val="820164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57FD5-DEF4-699C-3993-7C9BEA77AE2A}"/>
              </a:ext>
            </a:extLst>
          </p:cNvPr>
          <p:cNvSpPr>
            <a:spLocks noGrp="1"/>
          </p:cNvSpPr>
          <p:nvPr>
            <p:ph type="title"/>
          </p:nvPr>
        </p:nvSpPr>
        <p:spPr/>
        <p:txBody>
          <a:bodyPr/>
          <a:lstStyle/>
          <a:p>
            <a:pPr algn="ctr"/>
            <a:r>
              <a:rPr lang="en-GB" b="1">
                <a:effectLst>
                  <a:outerShdw blurRad="38100" dist="38100" dir="2700000" algn="tl">
                    <a:srgbClr val="000000">
                      <a:alpha val="43137"/>
                    </a:srgbClr>
                  </a:outerShdw>
                </a:effectLst>
                <a:latin typeface="Arial" panose="020B0604020202020204" pitchFamily="34" charset="0"/>
                <a:cs typeface="Arial" panose="020B0604020202020204" pitchFamily="34" charset="0"/>
              </a:rPr>
              <a:t>Activity</a:t>
            </a:r>
          </a:p>
        </p:txBody>
      </p:sp>
      <p:sp>
        <p:nvSpPr>
          <p:cNvPr id="3" name="Content Placeholder 2">
            <a:extLst>
              <a:ext uri="{FF2B5EF4-FFF2-40B4-BE49-F238E27FC236}">
                <a16:creationId xmlns:a16="http://schemas.microsoft.com/office/drawing/2014/main" id="{95C7F12D-7187-8193-2B8B-35BC483CF5D3}"/>
              </a:ext>
            </a:extLst>
          </p:cNvPr>
          <p:cNvSpPr>
            <a:spLocks noGrp="1"/>
          </p:cNvSpPr>
          <p:nvPr>
            <p:ph idx="1"/>
          </p:nvPr>
        </p:nvSpPr>
        <p:spPr/>
        <p:txBody>
          <a:bodyPr/>
          <a:lstStyle/>
          <a:p>
            <a:pPr marL="0" indent="0">
              <a:buNone/>
            </a:pPr>
            <a:endParaRPr lang="en-GB"/>
          </a:p>
          <a:p>
            <a:pPr marL="0" indent="0">
              <a:buNone/>
            </a:pPr>
            <a:r>
              <a:rPr lang="en-GB" b="1">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was the nature of your earliest health-related thoughts?</a:t>
            </a:r>
          </a:p>
          <a:p>
            <a:pPr marL="0" indent="0">
              <a:buNone/>
            </a:pPr>
            <a:endParaRPr lang="en-GB"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r>
              <a:rPr lang="en-GB" b="1">
                <a:effectLst>
                  <a:outerShdw blurRad="38100" dist="38100" dir="2700000" algn="tl">
                    <a:srgbClr val="000000">
                      <a:alpha val="43137"/>
                    </a:srgbClr>
                  </a:outerShdw>
                </a:effectLst>
                <a:latin typeface="Arial" panose="020B0604020202020204" pitchFamily="34" charset="0"/>
                <a:cs typeface="Arial" panose="020B0604020202020204" pitchFamily="34" charset="0"/>
              </a:rPr>
              <a:t>Thinking about the circumstances and your motivation at the time.</a:t>
            </a:r>
          </a:p>
          <a:p>
            <a:pPr marL="0" indent="0" algn="ctr">
              <a:buNone/>
            </a:pPr>
            <a:endParaRPr lang="en-GB"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r>
              <a:rPr lang="en-GB" b="1">
                <a:effectLst>
                  <a:outerShdw blurRad="38100" dist="38100" dir="2700000" algn="tl">
                    <a:srgbClr val="000000">
                      <a:alpha val="43137"/>
                    </a:srgbClr>
                  </a:outerShdw>
                </a:effectLst>
                <a:latin typeface="Arial" panose="020B0604020202020204" pitchFamily="34" charset="0"/>
                <a:cs typeface="Arial" panose="020B0604020202020204" pitchFamily="34" charset="0"/>
              </a:rPr>
              <a:t>In pairs – Ask each other one question about your colleagues story</a:t>
            </a:r>
          </a:p>
        </p:txBody>
      </p:sp>
    </p:spTree>
    <p:extLst>
      <p:ext uri="{BB962C8B-B14F-4D97-AF65-F5344CB8AC3E}">
        <p14:creationId xmlns:p14="http://schemas.microsoft.com/office/powerpoint/2010/main" val="2200076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81D09-F4D4-F695-5B2B-74AD419D99FD}"/>
              </a:ext>
            </a:extLst>
          </p:cNvPr>
          <p:cNvSpPr>
            <a:spLocks noGrp="1"/>
          </p:cNvSpPr>
          <p:nvPr>
            <p:ph type="title"/>
          </p:nvPr>
        </p:nvSpPr>
        <p:spPr/>
        <p:txBody>
          <a:bodyPr/>
          <a:lstStyle/>
          <a:p>
            <a:pPr algn="ctr"/>
            <a:r>
              <a:rPr lang="en-GB" b="1">
                <a:effectLst>
                  <a:outerShdw blurRad="38100" dist="38100" dir="2700000" algn="tl">
                    <a:srgbClr val="000000">
                      <a:alpha val="43137"/>
                    </a:srgbClr>
                  </a:outerShdw>
                </a:effectLst>
                <a:latin typeface="Arial" panose="020B0604020202020204" pitchFamily="34" charset="0"/>
                <a:cs typeface="Arial" panose="020B0604020202020204" pitchFamily="34" charset="0"/>
              </a:rPr>
              <a:t>Objectives</a:t>
            </a:r>
          </a:p>
        </p:txBody>
      </p:sp>
      <p:sp>
        <p:nvSpPr>
          <p:cNvPr id="3" name="Content Placeholder 2">
            <a:extLst>
              <a:ext uri="{FF2B5EF4-FFF2-40B4-BE49-F238E27FC236}">
                <a16:creationId xmlns:a16="http://schemas.microsoft.com/office/drawing/2014/main" id="{BAF91D58-85BD-0746-63BF-708C6258F861}"/>
              </a:ext>
            </a:extLst>
          </p:cNvPr>
          <p:cNvSpPr>
            <a:spLocks noGrp="1"/>
          </p:cNvSpPr>
          <p:nvPr>
            <p:ph idx="1"/>
          </p:nvPr>
        </p:nvSpPr>
        <p:spPr>
          <a:xfrm>
            <a:off x="278296" y="1947908"/>
            <a:ext cx="11635408" cy="3960261"/>
          </a:xfrm>
        </p:spPr>
        <p:txBody>
          <a:bodyPr>
            <a:normAutofit lnSpcReduction="10000"/>
          </a:bodyPr>
          <a:lstStyle/>
          <a:p>
            <a:pPr marL="0" indent="0">
              <a:buNone/>
            </a:pPr>
            <a:r>
              <a:rPr lang="en-GB" b="1">
                <a:effectLst>
                  <a:outerShdw blurRad="38100" dist="38100" dir="2700000" algn="tl">
                    <a:srgbClr val="000000">
                      <a:alpha val="43137"/>
                    </a:srgbClr>
                  </a:outerShdw>
                </a:effectLst>
                <a:latin typeface="Arial" panose="020B0604020202020204" pitchFamily="34" charset="0"/>
                <a:cs typeface="Arial" panose="020B0604020202020204" pitchFamily="34" charset="0"/>
              </a:rPr>
              <a:t>Consider what Health Coaching means to us</a:t>
            </a:r>
          </a:p>
          <a:p>
            <a:pPr marL="0" indent="0">
              <a:buNone/>
            </a:pPr>
            <a:endParaRPr lang="en-GB"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r>
              <a:rPr lang="en-GB" b="1">
                <a:effectLst>
                  <a:outerShdw blurRad="38100" dist="38100" dir="2700000" algn="tl">
                    <a:srgbClr val="000000">
                      <a:alpha val="43137"/>
                    </a:srgbClr>
                  </a:outerShdw>
                </a:effectLst>
                <a:latin typeface="Arial" panose="020B0604020202020204" pitchFamily="34" charset="0"/>
                <a:cs typeface="Arial" panose="020B0604020202020204" pitchFamily="34" charset="0"/>
              </a:rPr>
              <a:t>                      The diversity of factors that influence a healthier life</a:t>
            </a:r>
          </a:p>
          <a:p>
            <a:pPr marL="0" indent="0">
              <a:buNone/>
            </a:pPr>
            <a:endParaRPr lang="en-GB"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r>
              <a:rPr lang="en-GB" b="1">
                <a:effectLst>
                  <a:outerShdw blurRad="38100" dist="38100" dir="2700000" algn="tl">
                    <a:srgbClr val="000000">
                      <a:alpha val="43137"/>
                    </a:srgbClr>
                  </a:outerShdw>
                </a:effectLst>
                <a:latin typeface="Arial" panose="020B0604020202020204" pitchFamily="34" charset="0"/>
                <a:cs typeface="Arial" panose="020B0604020202020204" pitchFamily="34" charset="0"/>
              </a:rPr>
              <a:t>Having motivation to sustain behavioural change </a:t>
            </a:r>
          </a:p>
          <a:p>
            <a:pPr marL="0" indent="0">
              <a:buNone/>
            </a:pPr>
            <a:r>
              <a:rPr lang="en-GB" b="1">
                <a:effectLst>
                  <a:outerShdw blurRad="38100" dist="38100" dir="2700000" algn="tl">
                    <a:srgbClr val="000000">
                      <a:alpha val="43137"/>
                    </a:srgbClr>
                  </a:outerShdw>
                </a:effectLst>
                <a:latin typeface="Arial" panose="020B0604020202020204" pitchFamily="34" charset="0"/>
                <a:cs typeface="Arial" panose="020B0604020202020204" pitchFamily="34" charset="0"/>
              </a:rPr>
              <a:t>for improved health</a:t>
            </a:r>
          </a:p>
          <a:p>
            <a:pPr marL="0" indent="0">
              <a:buNone/>
            </a:pPr>
            <a:endParaRPr lang="en-GB"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r>
              <a:rPr lang="en-GB" b="1">
                <a:effectLst>
                  <a:outerShdw blurRad="38100" dist="38100" dir="2700000" algn="tl">
                    <a:srgbClr val="000000">
                      <a:alpha val="43137"/>
                    </a:srgbClr>
                  </a:outerShdw>
                </a:effectLst>
                <a:latin typeface="Arial" panose="020B0604020202020204" pitchFamily="34" charset="0"/>
                <a:cs typeface="Arial" panose="020B0604020202020204" pitchFamily="34" charset="0"/>
              </a:rPr>
              <a:t>                   The future of the NHS with health coaching</a:t>
            </a:r>
          </a:p>
          <a:p>
            <a:endParaRPr lang="en-GB"/>
          </a:p>
        </p:txBody>
      </p:sp>
    </p:spTree>
    <p:extLst>
      <p:ext uri="{BB962C8B-B14F-4D97-AF65-F5344CB8AC3E}">
        <p14:creationId xmlns:p14="http://schemas.microsoft.com/office/powerpoint/2010/main" val="1759751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F7A63-6F4A-E0D1-49F7-A0C8EE67E061}"/>
              </a:ext>
            </a:extLst>
          </p:cNvPr>
          <p:cNvSpPr>
            <a:spLocks noGrp="1"/>
          </p:cNvSpPr>
          <p:nvPr>
            <p:ph type="title"/>
          </p:nvPr>
        </p:nvSpPr>
        <p:spPr/>
        <p:txBody>
          <a:bodyPr/>
          <a:lstStyle/>
          <a:p>
            <a:pPr algn="ctr"/>
            <a:r>
              <a:rPr lang="en-GB" b="1">
                <a:effectLst>
                  <a:outerShdw blurRad="38100" dist="38100" dir="2700000" algn="tl">
                    <a:srgbClr val="000000">
                      <a:alpha val="43137"/>
                    </a:srgbClr>
                  </a:outerShdw>
                </a:effectLst>
                <a:latin typeface="Arial" panose="020B0604020202020204" pitchFamily="34" charset="0"/>
                <a:cs typeface="Arial" panose="020B0604020202020204" pitchFamily="34" charset="0"/>
              </a:rPr>
              <a:t>Coaching</a:t>
            </a:r>
          </a:p>
        </p:txBody>
      </p:sp>
      <p:sp>
        <p:nvSpPr>
          <p:cNvPr id="6" name="Text Placeholder 8">
            <a:extLst>
              <a:ext uri="{FF2B5EF4-FFF2-40B4-BE49-F238E27FC236}">
                <a16:creationId xmlns:a16="http://schemas.microsoft.com/office/drawing/2014/main" id="{874D016E-8461-79AD-DD96-AA8D8B9004D8}"/>
              </a:ext>
            </a:extLst>
          </p:cNvPr>
          <p:cNvSpPr>
            <a:spLocks noGrp="1"/>
          </p:cNvSpPr>
          <p:nvPr>
            <p:ph idx="1"/>
          </p:nvPr>
        </p:nvSpPr>
        <p:spPr bwMode="auto">
          <a:xfrm>
            <a:off x="278606" y="2195734"/>
            <a:ext cx="11634787" cy="3960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a:lnSpc>
                <a:spcPct val="115000"/>
              </a:lnSpc>
              <a:spcAft>
                <a:spcPts val="1000"/>
              </a:spcAft>
              <a:buNone/>
            </a:pPr>
            <a:r>
              <a:rPr lang="en-GB" b="1">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From early forms of transportation, i.e. stage coach, the word “coaching” literally means to transport someone from one place to another. One thing that all forms of coaching have in common is that people are using it to help them move forward in a certain direction.</a:t>
            </a:r>
          </a:p>
        </p:txBody>
      </p:sp>
      <p:pic>
        <p:nvPicPr>
          <p:cNvPr id="7" name="Picture 2" descr="50+ Free Stagecoach &amp; Carriage Images - Pixabay">
            <a:extLst>
              <a:ext uri="{FF2B5EF4-FFF2-40B4-BE49-F238E27FC236}">
                <a16:creationId xmlns:a16="http://schemas.microsoft.com/office/drawing/2014/main" id="{C6916F04-5073-3CA2-F268-3BCA009746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6659" y="4737670"/>
            <a:ext cx="2837752" cy="1418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5674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02445-4EFA-8F05-B15D-D0ED420728D6}"/>
              </a:ext>
            </a:extLst>
          </p:cNvPr>
          <p:cNvSpPr>
            <a:spLocks noGrp="1"/>
          </p:cNvSpPr>
          <p:nvPr>
            <p:ph type="title"/>
          </p:nvPr>
        </p:nvSpPr>
        <p:spPr/>
        <p:txBody>
          <a:bodyPr/>
          <a:lstStyle/>
          <a:p>
            <a:pPr algn="ctr"/>
            <a:r>
              <a:rPr lang="en-GB" b="1">
                <a:effectLst>
                  <a:outerShdw blurRad="38100" dist="38100" dir="2700000" algn="tl">
                    <a:srgbClr val="000000">
                      <a:alpha val="43137"/>
                    </a:srgbClr>
                  </a:outerShdw>
                </a:effectLst>
                <a:latin typeface="Arial" panose="020B0604020202020204" pitchFamily="34" charset="0"/>
                <a:cs typeface="Arial" panose="020B0604020202020204" pitchFamily="34" charset="0"/>
              </a:rPr>
              <a:t>Galileo</a:t>
            </a:r>
          </a:p>
        </p:txBody>
      </p:sp>
      <p:sp>
        <p:nvSpPr>
          <p:cNvPr id="3" name="Content Placeholder 2">
            <a:extLst>
              <a:ext uri="{FF2B5EF4-FFF2-40B4-BE49-F238E27FC236}">
                <a16:creationId xmlns:a16="http://schemas.microsoft.com/office/drawing/2014/main" id="{3F7FFEB6-2657-C1E9-9F9D-D241C0A8DC9C}"/>
              </a:ext>
            </a:extLst>
          </p:cNvPr>
          <p:cNvSpPr>
            <a:spLocks noGrp="1"/>
          </p:cNvSpPr>
          <p:nvPr>
            <p:ph idx="1"/>
          </p:nvPr>
        </p:nvSpPr>
        <p:spPr>
          <a:xfrm>
            <a:off x="278295" y="1448869"/>
            <a:ext cx="11635408" cy="3960261"/>
          </a:xfrm>
        </p:spPr>
        <p:txBody>
          <a:bodyPr/>
          <a:lstStyle/>
          <a:p>
            <a:pPr marL="0" indent="0">
              <a:buNone/>
            </a:pPr>
            <a:endParaRPr lang="en-GB"/>
          </a:p>
          <a:p>
            <a:pPr marL="0" indent="0">
              <a:buNone/>
            </a:pPr>
            <a:r>
              <a:rPr lang="en-GB" b="1">
                <a:effectLst>
                  <a:outerShdw blurRad="38100" dist="38100" dir="2700000" algn="tl">
                    <a:srgbClr val="000000">
                      <a:alpha val="43137"/>
                    </a:srgbClr>
                  </a:outerShdw>
                </a:effectLst>
                <a:latin typeface="Arial" panose="020B0604020202020204" pitchFamily="34" charset="0"/>
                <a:cs typeface="Arial" panose="020B0604020202020204" pitchFamily="34" charset="0"/>
              </a:rPr>
              <a:t>‘You cannot teach someone anything. You can only help them discover it within themselves’.</a:t>
            </a:r>
          </a:p>
        </p:txBody>
      </p:sp>
      <p:pic>
        <p:nvPicPr>
          <p:cNvPr id="1026" name="Picture 2" descr="Sponsored image">
            <a:extLst>
              <a:ext uri="{FF2B5EF4-FFF2-40B4-BE49-F238E27FC236}">
                <a16:creationId xmlns:a16="http://schemas.microsoft.com/office/drawing/2014/main" id="{B952C083-32FE-C67C-B4B4-BE1A075D62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0612" y="2949575"/>
            <a:ext cx="2390775" cy="3586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221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5622A-D1BD-4EEE-EE06-4363848D524A}"/>
              </a:ext>
            </a:extLst>
          </p:cNvPr>
          <p:cNvSpPr>
            <a:spLocks noGrp="1"/>
          </p:cNvSpPr>
          <p:nvPr>
            <p:ph type="title"/>
          </p:nvPr>
        </p:nvSpPr>
        <p:spPr/>
        <p:txBody>
          <a:bodyPr/>
          <a:lstStyle/>
          <a:p>
            <a:r>
              <a:rPr lang="en-GB" b="1">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could Health Coaching be?</a:t>
            </a:r>
          </a:p>
        </p:txBody>
      </p:sp>
      <p:sp>
        <p:nvSpPr>
          <p:cNvPr id="3" name="Content Placeholder 2">
            <a:extLst>
              <a:ext uri="{FF2B5EF4-FFF2-40B4-BE49-F238E27FC236}">
                <a16:creationId xmlns:a16="http://schemas.microsoft.com/office/drawing/2014/main" id="{682151D0-B794-1A2C-0AD3-F9588999A5BD}"/>
              </a:ext>
            </a:extLst>
          </p:cNvPr>
          <p:cNvSpPr>
            <a:spLocks noGrp="1"/>
          </p:cNvSpPr>
          <p:nvPr>
            <p:ph idx="1"/>
          </p:nvPr>
        </p:nvSpPr>
        <p:spPr/>
        <p:txBody>
          <a:bodyPr>
            <a:normAutofit/>
          </a:bodyPr>
          <a:lstStyle/>
          <a:p>
            <a:endParaRPr lang="en-GB"/>
          </a:p>
          <a:p>
            <a:pPr marL="0" indent="0">
              <a:buNone/>
            </a:pPr>
            <a:endParaRPr lang="en-GB"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a:buNone/>
            </a:pPr>
            <a:r>
              <a:rPr lang="en-GB" b="1">
                <a:effectLst>
                  <a:outerShdw blurRad="38100" dist="38100" dir="2700000" algn="tl">
                    <a:srgbClr val="000000">
                      <a:alpha val="43137"/>
                    </a:srgbClr>
                  </a:outerShdw>
                </a:effectLst>
                <a:latin typeface="Arial" panose="020B0604020202020204" pitchFamily="34" charset="0"/>
                <a:cs typeface="Arial" panose="020B0604020202020204" pitchFamily="34" charset="0"/>
              </a:rPr>
              <a:t>Enabling people to become more active in their care to optimise well-being and health</a:t>
            </a:r>
          </a:p>
        </p:txBody>
      </p:sp>
    </p:spTree>
    <p:extLst>
      <p:ext uri="{BB962C8B-B14F-4D97-AF65-F5344CB8AC3E}">
        <p14:creationId xmlns:p14="http://schemas.microsoft.com/office/powerpoint/2010/main" val="760114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5622A-D1BD-4EEE-EE06-4363848D524A}"/>
              </a:ext>
            </a:extLst>
          </p:cNvPr>
          <p:cNvSpPr>
            <a:spLocks noGrp="1"/>
          </p:cNvSpPr>
          <p:nvPr>
            <p:ph type="title"/>
          </p:nvPr>
        </p:nvSpPr>
        <p:spPr/>
        <p:txBody>
          <a:bodyPr/>
          <a:lstStyle/>
          <a:p>
            <a:r>
              <a:rPr lang="en-GB" b="1">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could Health Coaching be?</a:t>
            </a:r>
          </a:p>
        </p:txBody>
      </p:sp>
      <p:sp>
        <p:nvSpPr>
          <p:cNvPr id="3" name="Content Placeholder 2">
            <a:extLst>
              <a:ext uri="{FF2B5EF4-FFF2-40B4-BE49-F238E27FC236}">
                <a16:creationId xmlns:a16="http://schemas.microsoft.com/office/drawing/2014/main" id="{682151D0-B794-1A2C-0AD3-F9588999A5BD}"/>
              </a:ext>
            </a:extLst>
          </p:cNvPr>
          <p:cNvSpPr>
            <a:spLocks noGrp="1"/>
          </p:cNvSpPr>
          <p:nvPr>
            <p:ph idx="1"/>
          </p:nvPr>
        </p:nvSpPr>
        <p:spPr/>
        <p:txBody>
          <a:bodyPr>
            <a:normAutofit/>
          </a:bodyPr>
          <a:lstStyle/>
          <a:p>
            <a:endParaRPr lang="en-GB"/>
          </a:p>
          <a:p>
            <a:pPr marL="0" indent="0" algn="ctr">
              <a:buNone/>
            </a:pPr>
            <a:endParaRPr lang="en-GB"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a:buNone/>
            </a:pPr>
            <a:r>
              <a:rPr lang="en-GB" b="1">
                <a:effectLst>
                  <a:outerShdw blurRad="38100" dist="38100" dir="2700000" algn="tl">
                    <a:srgbClr val="000000">
                      <a:alpha val="43137"/>
                    </a:srgbClr>
                  </a:outerShdw>
                </a:effectLst>
                <a:latin typeface="Arial" panose="020B0604020202020204" pitchFamily="34" charset="0"/>
                <a:cs typeface="Arial" panose="020B0604020202020204" pitchFamily="34" charset="0"/>
              </a:rPr>
              <a:t>Raise awareness and increase one’s responsibility for self-management</a:t>
            </a:r>
          </a:p>
        </p:txBody>
      </p:sp>
    </p:spTree>
    <p:extLst>
      <p:ext uri="{BB962C8B-B14F-4D97-AF65-F5344CB8AC3E}">
        <p14:creationId xmlns:p14="http://schemas.microsoft.com/office/powerpoint/2010/main" val="7747258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539</Words>
  <Application>Microsoft Office PowerPoint</Application>
  <PresentationFormat>Widescreen</PresentationFormat>
  <Paragraphs>97</Paragraphs>
  <Slides>25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Bahnschrift SemiBold</vt:lpstr>
      <vt:lpstr>Bahnschrift SemiLight</vt:lpstr>
      <vt:lpstr>Calibri</vt:lpstr>
      <vt:lpstr>Office Theme</vt:lpstr>
      <vt:lpstr>Coaching For All: A Supercharging Coaching Event</vt:lpstr>
      <vt:lpstr>Health Coaching – What matters when it comes to health and wellbeing</vt:lpstr>
      <vt:lpstr>My name is Steve</vt:lpstr>
      <vt:lpstr>Activity</vt:lpstr>
      <vt:lpstr>Objectives</vt:lpstr>
      <vt:lpstr>Coaching</vt:lpstr>
      <vt:lpstr>Galileo</vt:lpstr>
      <vt:lpstr>What could Health Coaching be?</vt:lpstr>
      <vt:lpstr>What could Health Coaching be?</vt:lpstr>
      <vt:lpstr>What could Health Coaching be?</vt:lpstr>
      <vt:lpstr>What does health coaching mean…</vt:lpstr>
      <vt:lpstr>Spirit of Health Coaching</vt:lpstr>
      <vt:lpstr>What matters for health change?</vt:lpstr>
      <vt:lpstr>Thinking about the way I…</vt:lpstr>
      <vt:lpstr>Activity</vt:lpstr>
      <vt:lpstr>Motivation to change health </vt:lpstr>
      <vt:lpstr>Patient Activation Measure</vt:lpstr>
      <vt:lpstr>Ready to change?</vt:lpstr>
      <vt:lpstr>Future Health Coaching in the NHS </vt:lpstr>
      <vt:lpstr>How we could use Health Coaching </vt:lpstr>
      <vt:lpstr>How we could use Health Coaching </vt:lpstr>
      <vt:lpstr>How we could use Health Coaching </vt:lpstr>
      <vt:lpstr>How we could use Health Coaching </vt:lpstr>
      <vt:lpstr>What is the next small change</vt:lpstr>
      <vt:lpstr>Health Coaching Pledge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O'KEEFFE, Millie (NHS BRISTOL, NORTH SOMERSET AND SOUTH GLOUCESTERSHIRE ICB - 15C)</dc:creator>
  <cp:lastModifiedBy>O'KEEFFE, Millie (NHS BRISTOL, NORTH SOMERSET AND SOUTH GLOUCESTERSHIRE ICB - 15C)</cp:lastModifiedBy>
  <cp:revision>2</cp:revision>
  <dcterms:created xsi:type="dcterms:W3CDTF">2023-04-04T14:08:59Z</dcterms:created>
  <dcterms:modified xsi:type="dcterms:W3CDTF">2023-04-24T14:17:58Z</dcterms:modified>
</cp:coreProperties>
</file>