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8" r:id="rId2"/>
    <p:sldId id="256" r:id="rId3"/>
    <p:sldId id="257" r:id="rId4"/>
    <p:sldId id="407" r:id="rId5"/>
    <p:sldId id="258" r:id="rId6"/>
    <p:sldId id="406" r:id="rId7"/>
    <p:sldId id="402" r:id="rId8"/>
    <p:sldId id="408" r:id="rId9"/>
    <p:sldId id="40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230"/>
    <a:srgbClr val="003087"/>
    <a:srgbClr val="00AC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80821C-5A90-47F0-89AF-90014BF1D04C}" v="256" dt="2023-04-19T08:39:48.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 Steve (SIRONA CARE &amp; HEALTH)" userId="5bea291f-ed16-4e0e-87b2-4b39fc8d97db" providerId="ADAL" clId="{9780821C-5A90-47F0-89AF-90014BF1D04C}"/>
    <pc:docChg chg="undo custSel addSld delSld modSld sldOrd delMainMaster">
      <pc:chgData name="THOM, Steve (SIRONA CARE &amp; HEALTH)" userId="5bea291f-ed16-4e0e-87b2-4b39fc8d97db" providerId="ADAL" clId="{9780821C-5A90-47F0-89AF-90014BF1D04C}" dt="2023-04-24T13:51:18.557" v="3418" actId="20577"/>
      <pc:docMkLst>
        <pc:docMk/>
      </pc:docMkLst>
      <pc:sldChg chg="modSp mod">
        <pc:chgData name="THOM, Steve (SIRONA CARE &amp; HEALTH)" userId="5bea291f-ed16-4e0e-87b2-4b39fc8d97db" providerId="ADAL" clId="{9780821C-5A90-47F0-89AF-90014BF1D04C}" dt="2023-04-18T15:36:57.070" v="2370" actId="20577"/>
        <pc:sldMkLst>
          <pc:docMk/>
          <pc:sldMk cId="3173437081" sldId="256"/>
        </pc:sldMkLst>
        <pc:spChg chg="mod">
          <ac:chgData name="THOM, Steve (SIRONA CARE &amp; HEALTH)" userId="5bea291f-ed16-4e0e-87b2-4b39fc8d97db" providerId="ADAL" clId="{9780821C-5A90-47F0-89AF-90014BF1D04C}" dt="2023-04-18T15:36:33.786" v="2292" actId="20577"/>
          <ac:spMkLst>
            <pc:docMk/>
            <pc:sldMk cId="3173437081" sldId="256"/>
            <ac:spMk id="2" creationId="{20BEE579-AD79-6ABE-71F0-ED6D980B36E9}"/>
          </ac:spMkLst>
        </pc:spChg>
        <pc:spChg chg="mod">
          <ac:chgData name="THOM, Steve (SIRONA CARE &amp; HEALTH)" userId="5bea291f-ed16-4e0e-87b2-4b39fc8d97db" providerId="ADAL" clId="{9780821C-5A90-47F0-89AF-90014BF1D04C}" dt="2023-04-18T15:36:57.070" v="2370" actId="20577"/>
          <ac:spMkLst>
            <pc:docMk/>
            <pc:sldMk cId="3173437081" sldId="256"/>
            <ac:spMk id="3" creationId="{66D85B6E-AF88-E833-0037-5216B5167036}"/>
          </ac:spMkLst>
        </pc:spChg>
      </pc:sldChg>
      <pc:sldChg chg="addSp delSp modSp mod addAnim delAnim modAnim">
        <pc:chgData name="THOM, Steve (SIRONA CARE &amp; HEALTH)" userId="5bea291f-ed16-4e0e-87b2-4b39fc8d97db" providerId="ADAL" clId="{9780821C-5A90-47F0-89AF-90014BF1D04C}" dt="2023-04-19T08:39:48.947" v="3414"/>
        <pc:sldMkLst>
          <pc:docMk/>
          <pc:sldMk cId="2948639348" sldId="257"/>
        </pc:sldMkLst>
        <pc:spChg chg="mod">
          <ac:chgData name="THOM, Steve (SIRONA CARE &amp; HEALTH)" userId="5bea291f-ed16-4e0e-87b2-4b39fc8d97db" providerId="ADAL" clId="{9780821C-5A90-47F0-89AF-90014BF1D04C}" dt="2023-04-12T09:18:04.633" v="189" actId="20577"/>
          <ac:spMkLst>
            <pc:docMk/>
            <pc:sldMk cId="2948639348" sldId="257"/>
            <ac:spMk id="2" creationId="{51381769-F74F-F97F-AFDB-06EDB7077381}"/>
          </ac:spMkLst>
        </pc:spChg>
        <pc:spChg chg="mod">
          <ac:chgData name="THOM, Steve (SIRONA CARE &amp; HEALTH)" userId="5bea291f-ed16-4e0e-87b2-4b39fc8d97db" providerId="ADAL" clId="{9780821C-5A90-47F0-89AF-90014BF1D04C}" dt="2023-04-19T08:36:39.223" v="3402" actId="20577"/>
          <ac:spMkLst>
            <pc:docMk/>
            <pc:sldMk cId="2948639348" sldId="257"/>
            <ac:spMk id="3" creationId="{59BAD0FD-5AF4-FA35-6BDE-E3525477A9D4}"/>
          </ac:spMkLst>
        </pc:spChg>
        <pc:spChg chg="add del mod">
          <ac:chgData name="THOM, Steve (SIRONA CARE &amp; HEALTH)" userId="5bea291f-ed16-4e0e-87b2-4b39fc8d97db" providerId="ADAL" clId="{9780821C-5A90-47F0-89AF-90014BF1D04C}" dt="2023-04-19T08:30:31.985" v="3353" actId="767"/>
          <ac:spMkLst>
            <pc:docMk/>
            <pc:sldMk cId="2948639348" sldId="257"/>
            <ac:spMk id="5" creationId="{2E272F01-0EAC-52A0-BAB2-2CD2D461BEA2}"/>
          </ac:spMkLst>
        </pc:spChg>
        <pc:spChg chg="add mod">
          <ac:chgData name="THOM, Steve (SIRONA CARE &amp; HEALTH)" userId="5bea291f-ed16-4e0e-87b2-4b39fc8d97db" providerId="ADAL" clId="{9780821C-5A90-47F0-89AF-90014BF1D04C}" dt="2023-04-19T08:38:38.764" v="3410" actId="164"/>
          <ac:spMkLst>
            <pc:docMk/>
            <pc:sldMk cId="2948639348" sldId="257"/>
            <ac:spMk id="6" creationId="{EFDE1213-99AD-0C71-4A46-BAC776970983}"/>
          </ac:spMkLst>
        </pc:spChg>
        <pc:grpChg chg="add mod">
          <ac:chgData name="THOM, Steve (SIRONA CARE &amp; HEALTH)" userId="5bea291f-ed16-4e0e-87b2-4b39fc8d97db" providerId="ADAL" clId="{9780821C-5A90-47F0-89AF-90014BF1D04C}" dt="2023-04-19T08:38:38.764" v="3410" actId="164"/>
          <ac:grpSpMkLst>
            <pc:docMk/>
            <pc:sldMk cId="2948639348" sldId="257"/>
            <ac:grpSpMk id="8" creationId="{C7458EAE-66FB-10A1-7F74-DA81323AE0E8}"/>
          </ac:grpSpMkLst>
        </pc:grpChg>
        <pc:picChg chg="add del mod">
          <ac:chgData name="THOM, Steve (SIRONA CARE &amp; HEALTH)" userId="5bea291f-ed16-4e0e-87b2-4b39fc8d97db" providerId="ADAL" clId="{9780821C-5A90-47F0-89AF-90014BF1D04C}" dt="2023-04-19T08:31:53.158" v="3368" actId="21"/>
          <ac:picMkLst>
            <pc:docMk/>
            <pc:sldMk cId="2948639348" sldId="257"/>
            <ac:picMk id="4" creationId="{6B49F0B8-9E4E-7E06-29D1-86144C1BE525}"/>
          </ac:picMkLst>
        </pc:picChg>
        <pc:picChg chg="add mod">
          <ac:chgData name="THOM, Steve (SIRONA CARE &amp; HEALTH)" userId="5bea291f-ed16-4e0e-87b2-4b39fc8d97db" providerId="ADAL" clId="{9780821C-5A90-47F0-89AF-90014BF1D04C}" dt="2023-04-19T08:38:38.764" v="3410" actId="164"/>
          <ac:picMkLst>
            <pc:docMk/>
            <pc:sldMk cId="2948639348" sldId="257"/>
            <ac:picMk id="7" creationId="{0F32ECB4-F189-97D7-7F3C-98489DF1B2DB}"/>
          </ac:picMkLst>
        </pc:picChg>
      </pc:sldChg>
      <pc:sldChg chg="modSp new mod ord">
        <pc:chgData name="THOM, Steve (SIRONA CARE &amp; HEALTH)" userId="5bea291f-ed16-4e0e-87b2-4b39fc8d97db" providerId="ADAL" clId="{9780821C-5A90-47F0-89AF-90014BF1D04C}" dt="2023-04-13T11:01:25.016" v="2149"/>
        <pc:sldMkLst>
          <pc:docMk/>
          <pc:sldMk cId="3232563513" sldId="258"/>
        </pc:sldMkLst>
        <pc:spChg chg="mod">
          <ac:chgData name="THOM, Steve (SIRONA CARE &amp; HEALTH)" userId="5bea291f-ed16-4e0e-87b2-4b39fc8d97db" providerId="ADAL" clId="{9780821C-5A90-47F0-89AF-90014BF1D04C}" dt="2023-04-13T08:37:13.772" v="715" actId="20577"/>
          <ac:spMkLst>
            <pc:docMk/>
            <pc:sldMk cId="3232563513" sldId="258"/>
            <ac:spMk id="2" creationId="{5E2BC1BC-3B4F-91FF-D6DB-59339A2BAC46}"/>
          </ac:spMkLst>
        </pc:spChg>
        <pc:spChg chg="mod">
          <ac:chgData name="THOM, Steve (SIRONA CARE &amp; HEALTH)" userId="5bea291f-ed16-4e0e-87b2-4b39fc8d97db" providerId="ADAL" clId="{9780821C-5A90-47F0-89AF-90014BF1D04C}" dt="2023-04-12T15:24:48.009" v="324" actId="20577"/>
          <ac:spMkLst>
            <pc:docMk/>
            <pc:sldMk cId="3232563513" sldId="258"/>
            <ac:spMk id="3" creationId="{B6C55C72-CC7D-9DC7-A811-C7BD083C51A5}"/>
          </ac:spMkLst>
        </pc:spChg>
      </pc:sldChg>
      <pc:sldChg chg="modSp del mod modShow">
        <pc:chgData name="THOM, Steve (SIRONA CARE &amp; HEALTH)" userId="5bea291f-ed16-4e0e-87b2-4b39fc8d97db" providerId="ADAL" clId="{9780821C-5A90-47F0-89AF-90014BF1D04C}" dt="2023-04-17T09:22:07.741" v="2279" actId="47"/>
        <pc:sldMkLst>
          <pc:docMk/>
          <pc:sldMk cId="1343389947" sldId="357"/>
        </pc:sldMkLst>
        <pc:spChg chg="mod">
          <ac:chgData name="THOM, Steve (SIRONA CARE &amp; HEALTH)" userId="5bea291f-ed16-4e0e-87b2-4b39fc8d97db" providerId="ADAL" clId="{9780821C-5A90-47F0-89AF-90014BF1D04C}" dt="2023-04-12T09:32:23.735" v="295" actId="20577"/>
          <ac:spMkLst>
            <pc:docMk/>
            <pc:sldMk cId="1343389947" sldId="357"/>
            <ac:spMk id="18438" creationId="{00000000-0000-0000-0000-000000000000}"/>
          </ac:spMkLst>
        </pc:spChg>
      </pc:sldChg>
      <pc:sldChg chg="addSp delSp modSp del mod modAnim modShow">
        <pc:chgData name="THOM, Steve (SIRONA CARE &amp; HEALTH)" userId="5bea291f-ed16-4e0e-87b2-4b39fc8d97db" providerId="ADAL" clId="{9780821C-5A90-47F0-89AF-90014BF1D04C}" dt="2023-04-17T09:22:08.632" v="2280" actId="47"/>
        <pc:sldMkLst>
          <pc:docMk/>
          <pc:sldMk cId="2050298981" sldId="401"/>
        </pc:sldMkLst>
        <pc:spChg chg="add mod">
          <ac:chgData name="THOM, Steve (SIRONA CARE &amp; HEALTH)" userId="5bea291f-ed16-4e0e-87b2-4b39fc8d97db" providerId="ADAL" clId="{9780821C-5A90-47F0-89AF-90014BF1D04C}" dt="2023-04-12T15:27:19.781" v="325"/>
          <ac:spMkLst>
            <pc:docMk/>
            <pc:sldMk cId="2050298981" sldId="401"/>
            <ac:spMk id="2" creationId="{A70FA800-E85A-60B8-8733-F95F14FFE373}"/>
          </ac:spMkLst>
        </pc:spChg>
        <pc:spChg chg="add del mod">
          <ac:chgData name="THOM, Steve (SIRONA CARE &amp; HEALTH)" userId="5bea291f-ed16-4e0e-87b2-4b39fc8d97db" providerId="ADAL" clId="{9780821C-5A90-47F0-89AF-90014BF1D04C}" dt="2023-04-12T15:28:46.818" v="336"/>
          <ac:spMkLst>
            <pc:docMk/>
            <pc:sldMk cId="2050298981" sldId="401"/>
            <ac:spMk id="3" creationId="{C7E2C129-BE3F-E35F-E1FD-CCD0D5EB01CF}"/>
          </ac:spMkLst>
        </pc:spChg>
        <pc:spChg chg="mod">
          <ac:chgData name="THOM, Steve (SIRONA CARE &amp; HEALTH)" userId="5bea291f-ed16-4e0e-87b2-4b39fc8d97db" providerId="ADAL" clId="{9780821C-5A90-47F0-89AF-90014BF1D04C}" dt="2023-04-12T15:28:16.169" v="328" actId="1076"/>
          <ac:spMkLst>
            <pc:docMk/>
            <pc:sldMk cId="2050298981" sldId="401"/>
            <ac:spMk id="15" creationId="{00000000-0000-0000-0000-000000000000}"/>
          </ac:spMkLst>
        </pc:spChg>
        <pc:spChg chg="mod">
          <ac:chgData name="THOM, Steve (SIRONA CARE &amp; HEALTH)" userId="5bea291f-ed16-4e0e-87b2-4b39fc8d97db" providerId="ADAL" clId="{9780821C-5A90-47F0-89AF-90014BF1D04C}" dt="2023-04-12T09:30:31.745" v="274" actId="20577"/>
          <ac:spMkLst>
            <pc:docMk/>
            <pc:sldMk cId="2050298981" sldId="401"/>
            <ac:spMk id="33794" creationId="{00000000-0000-0000-0000-000000000000}"/>
          </ac:spMkLst>
        </pc:spChg>
        <pc:picChg chg="mod">
          <ac:chgData name="THOM, Steve (SIRONA CARE &amp; HEALTH)" userId="5bea291f-ed16-4e0e-87b2-4b39fc8d97db" providerId="ADAL" clId="{9780821C-5A90-47F0-89AF-90014BF1D04C}" dt="2023-04-12T09:32:12.963" v="294" actId="1076"/>
          <ac:picMkLst>
            <pc:docMk/>
            <pc:sldMk cId="2050298981" sldId="401"/>
            <ac:picMk id="8196" creationId="{00000000-0000-0000-0000-000000000000}"/>
          </ac:picMkLst>
        </pc:picChg>
      </pc:sldChg>
      <pc:sldChg chg="addSp delSp modSp new mod ord modClrScheme chgLayout modNotesTx">
        <pc:chgData name="THOM, Steve (SIRONA CARE &amp; HEALTH)" userId="5bea291f-ed16-4e0e-87b2-4b39fc8d97db" providerId="ADAL" clId="{9780821C-5A90-47F0-89AF-90014BF1D04C}" dt="2023-04-24T13:51:18.557" v="3418" actId="20577"/>
        <pc:sldMkLst>
          <pc:docMk/>
          <pc:sldMk cId="2147580774" sldId="402"/>
        </pc:sldMkLst>
        <pc:spChg chg="del mod ord">
          <ac:chgData name="THOM, Steve (SIRONA CARE &amp; HEALTH)" userId="5bea291f-ed16-4e0e-87b2-4b39fc8d97db" providerId="ADAL" clId="{9780821C-5A90-47F0-89AF-90014BF1D04C}" dt="2023-04-13T08:15:28.434" v="367" actId="700"/>
          <ac:spMkLst>
            <pc:docMk/>
            <pc:sldMk cId="2147580774" sldId="402"/>
            <ac:spMk id="2" creationId="{0A2B4768-C0F3-D3A4-F1E8-E539D1476D5E}"/>
          </ac:spMkLst>
        </pc:spChg>
        <pc:spChg chg="mod ord">
          <ac:chgData name="THOM, Steve (SIRONA CARE &amp; HEALTH)" userId="5bea291f-ed16-4e0e-87b2-4b39fc8d97db" providerId="ADAL" clId="{9780821C-5A90-47F0-89AF-90014BF1D04C}" dt="2023-04-13T08:15:28.434" v="367" actId="700"/>
          <ac:spMkLst>
            <pc:docMk/>
            <pc:sldMk cId="2147580774" sldId="402"/>
            <ac:spMk id="3" creationId="{CCBE8EDB-A7E1-8D11-E1CC-5FB294B4894F}"/>
          </ac:spMkLst>
        </pc:spChg>
        <pc:spChg chg="add del mod ord">
          <ac:chgData name="THOM, Steve (SIRONA CARE &amp; HEALTH)" userId="5bea291f-ed16-4e0e-87b2-4b39fc8d97db" providerId="ADAL" clId="{9780821C-5A90-47F0-89AF-90014BF1D04C}" dt="2023-04-13T08:15:31.278" v="368"/>
          <ac:spMkLst>
            <pc:docMk/>
            <pc:sldMk cId="2147580774" sldId="402"/>
            <ac:spMk id="4" creationId="{D1947318-829E-C40C-420D-AC7F4E33203C}"/>
          </ac:spMkLst>
        </pc:spChg>
        <pc:spChg chg="add mod ord">
          <ac:chgData name="THOM, Steve (SIRONA CARE &amp; HEALTH)" userId="5bea291f-ed16-4e0e-87b2-4b39fc8d97db" providerId="ADAL" clId="{9780821C-5A90-47F0-89AF-90014BF1D04C}" dt="2023-04-18T16:18:10.627" v="3289" actId="27636"/>
          <ac:spMkLst>
            <pc:docMk/>
            <pc:sldMk cId="2147580774" sldId="402"/>
            <ac:spMk id="5" creationId="{7BB9985E-01AD-42C3-5A16-9FE4BDB6DC1D}"/>
          </ac:spMkLst>
        </pc:spChg>
        <pc:picChg chg="add mod">
          <ac:chgData name="THOM, Steve (SIRONA CARE &amp; HEALTH)" userId="5bea291f-ed16-4e0e-87b2-4b39fc8d97db" providerId="ADAL" clId="{9780821C-5A90-47F0-89AF-90014BF1D04C}" dt="2023-04-13T08:15:31.278" v="368"/>
          <ac:picMkLst>
            <pc:docMk/>
            <pc:sldMk cId="2147580774" sldId="402"/>
            <ac:picMk id="6" creationId="{85BD9F1F-6B39-694C-7883-821977BE1863}"/>
          </ac:picMkLst>
        </pc:picChg>
      </pc:sldChg>
      <pc:sldChg chg="addSp delSp modSp new mod modClrScheme chgLayout">
        <pc:chgData name="THOM, Steve (SIRONA CARE &amp; HEALTH)" userId="5bea291f-ed16-4e0e-87b2-4b39fc8d97db" providerId="ADAL" clId="{9780821C-5A90-47F0-89AF-90014BF1D04C}" dt="2023-04-13T11:41:08.091" v="2278" actId="207"/>
        <pc:sldMkLst>
          <pc:docMk/>
          <pc:sldMk cId="3075427522" sldId="403"/>
        </pc:sldMkLst>
        <pc:spChg chg="del">
          <ac:chgData name="THOM, Steve (SIRONA CARE &amp; HEALTH)" userId="5bea291f-ed16-4e0e-87b2-4b39fc8d97db" providerId="ADAL" clId="{9780821C-5A90-47F0-89AF-90014BF1D04C}" dt="2023-04-13T08:33:55.668" v="700"/>
          <ac:spMkLst>
            <pc:docMk/>
            <pc:sldMk cId="3075427522" sldId="403"/>
            <ac:spMk id="2" creationId="{D449DE1B-E44D-61AF-F12F-3EF0AB3F5805}"/>
          </ac:spMkLst>
        </pc:spChg>
        <pc:spChg chg="del">
          <ac:chgData name="THOM, Steve (SIRONA CARE &amp; HEALTH)" userId="5bea291f-ed16-4e0e-87b2-4b39fc8d97db" providerId="ADAL" clId="{9780821C-5A90-47F0-89AF-90014BF1D04C}" dt="2023-04-13T11:02:06.826" v="2163" actId="700"/>
          <ac:spMkLst>
            <pc:docMk/>
            <pc:sldMk cId="3075427522" sldId="403"/>
            <ac:spMk id="3" creationId="{C6AD11EC-47F2-71DE-5388-E2DE77A26BCA}"/>
          </ac:spMkLst>
        </pc:spChg>
        <pc:spChg chg="mod ord">
          <ac:chgData name="THOM, Steve (SIRONA CARE &amp; HEALTH)" userId="5bea291f-ed16-4e0e-87b2-4b39fc8d97db" providerId="ADAL" clId="{9780821C-5A90-47F0-89AF-90014BF1D04C}" dt="2023-04-13T11:02:06.826" v="2163" actId="700"/>
          <ac:spMkLst>
            <pc:docMk/>
            <pc:sldMk cId="3075427522" sldId="403"/>
            <ac:spMk id="4" creationId="{561C3618-CABC-695B-EF2F-464EF368681B}"/>
          </ac:spMkLst>
        </pc:spChg>
        <pc:spChg chg="add del mod ord">
          <ac:chgData name="THOM, Steve (SIRONA CARE &amp; HEALTH)" userId="5bea291f-ed16-4e0e-87b2-4b39fc8d97db" providerId="ADAL" clId="{9780821C-5A90-47F0-89AF-90014BF1D04C}" dt="2023-04-13T11:02:06.826" v="2163" actId="700"/>
          <ac:spMkLst>
            <pc:docMk/>
            <pc:sldMk cId="3075427522" sldId="403"/>
            <ac:spMk id="7" creationId="{29E3D3CB-A2E0-EE9E-9524-4A28ABE18EB1}"/>
          </ac:spMkLst>
        </pc:spChg>
        <pc:spChg chg="add del mod ord">
          <ac:chgData name="THOM, Steve (SIRONA CARE &amp; HEALTH)" userId="5bea291f-ed16-4e0e-87b2-4b39fc8d97db" providerId="ADAL" clId="{9780821C-5A90-47F0-89AF-90014BF1D04C}" dt="2023-04-13T11:08:44.930" v="2230" actId="478"/>
          <ac:spMkLst>
            <pc:docMk/>
            <pc:sldMk cId="3075427522" sldId="403"/>
            <ac:spMk id="8" creationId="{D904A6AB-FC5E-FD81-9A59-59634D8E9C90}"/>
          </ac:spMkLst>
        </pc:spChg>
        <pc:spChg chg="add mod">
          <ac:chgData name="THOM, Steve (SIRONA CARE &amp; HEALTH)" userId="5bea291f-ed16-4e0e-87b2-4b39fc8d97db" providerId="ADAL" clId="{9780821C-5A90-47F0-89AF-90014BF1D04C}" dt="2023-04-13T11:38:55.251" v="2268" actId="1076"/>
          <ac:spMkLst>
            <pc:docMk/>
            <pc:sldMk cId="3075427522" sldId="403"/>
            <ac:spMk id="12" creationId="{5EDAAD46-0360-BE2E-6C83-FE288CAA4D36}"/>
          </ac:spMkLst>
        </pc:spChg>
        <pc:spChg chg="add mod">
          <ac:chgData name="THOM, Steve (SIRONA CARE &amp; HEALTH)" userId="5bea291f-ed16-4e0e-87b2-4b39fc8d97db" providerId="ADAL" clId="{9780821C-5A90-47F0-89AF-90014BF1D04C}" dt="2023-04-13T11:38:45.947" v="2265" actId="1076"/>
          <ac:spMkLst>
            <pc:docMk/>
            <pc:sldMk cId="3075427522" sldId="403"/>
            <ac:spMk id="13" creationId="{C4ABFB07-8A19-5F8E-765E-980297A31921}"/>
          </ac:spMkLst>
        </pc:spChg>
        <pc:spChg chg="add mod">
          <ac:chgData name="THOM, Steve (SIRONA CARE &amp; HEALTH)" userId="5bea291f-ed16-4e0e-87b2-4b39fc8d97db" providerId="ADAL" clId="{9780821C-5A90-47F0-89AF-90014BF1D04C}" dt="2023-04-13T11:39:31.346" v="2271" actId="207"/>
          <ac:spMkLst>
            <pc:docMk/>
            <pc:sldMk cId="3075427522" sldId="403"/>
            <ac:spMk id="16" creationId="{C3317A06-EF03-F2A1-58F5-E99E67FA1272}"/>
          </ac:spMkLst>
        </pc:spChg>
        <pc:spChg chg="add mod">
          <ac:chgData name="THOM, Steve (SIRONA CARE &amp; HEALTH)" userId="5bea291f-ed16-4e0e-87b2-4b39fc8d97db" providerId="ADAL" clId="{9780821C-5A90-47F0-89AF-90014BF1D04C}" dt="2023-04-13T11:40:02.875" v="2274" actId="207"/>
          <ac:spMkLst>
            <pc:docMk/>
            <pc:sldMk cId="3075427522" sldId="403"/>
            <ac:spMk id="17" creationId="{42EB5D55-0CF0-8C76-C87E-099579F98283}"/>
          </ac:spMkLst>
        </pc:spChg>
        <pc:spChg chg="add mod">
          <ac:chgData name="THOM, Steve (SIRONA CARE &amp; HEALTH)" userId="5bea291f-ed16-4e0e-87b2-4b39fc8d97db" providerId="ADAL" clId="{9780821C-5A90-47F0-89AF-90014BF1D04C}" dt="2023-04-13T11:41:08.091" v="2278" actId="207"/>
          <ac:spMkLst>
            <pc:docMk/>
            <pc:sldMk cId="3075427522" sldId="403"/>
            <ac:spMk id="18" creationId="{4970DE29-7F6C-BAC3-FC40-F6D21BFF6CCB}"/>
          </ac:spMkLst>
        </pc:spChg>
        <pc:picChg chg="add del mod">
          <ac:chgData name="THOM, Steve (SIRONA CARE &amp; HEALTH)" userId="5bea291f-ed16-4e0e-87b2-4b39fc8d97db" providerId="ADAL" clId="{9780821C-5A90-47F0-89AF-90014BF1D04C}" dt="2023-04-13T08:33:57.854" v="701" actId="478"/>
          <ac:picMkLst>
            <pc:docMk/>
            <pc:sldMk cId="3075427522" sldId="403"/>
            <ac:picMk id="5" creationId="{A835CA2D-B4C1-10B7-48BF-EBF6B93E2E7A}"/>
          </ac:picMkLst>
        </pc:picChg>
        <pc:picChg chg="add mod">
          <ac:chgData name="THOM, Steve (SIRONA CARE &amp; HEALTH)" userId="5bea291f-ed16-4e0e-87b2-4b39fc8d97db" providerId="ADAL" clId="{9780821C-5A90-47F0-89AF-90014BF1D04C}" dt="2023-04-13T11:40:15.932" v="2275" actId="692"/>
          <ac:picMkLst>
            <pc:docMk/>
            <pc:sldMk cId="3075427522" sldId="403"/>
            <ac:picMk id="9" creationId="{24BC3E53-C154-5BB6-ADB1-51F2CCF7BE65}"/>
          </ac:picMkLst>
        </pc:picChg>
        <pc:picChg chg="add mod">
          <ac:chgData name="THOM, Steve (SIRONA CARE &amp; HEALTH)" userId="5bea291f-ed16-4e0e-87b2-4b39fc8d97db" providerId="ADAL" clId="{9780821C-5A90-47F0-89AF-90014BF1D04C}" dt="2023-04-13T11:38:51.385" v="2267" actId="1076"/>
          <ac:picMkLst>
            <pc:docMk/>
            <pc:sldMk cId="3075427522" sldId="403"/>
            <ac:picMk id="11" creationId="{EDAC6447-6268-6388-BBAC-60346424569D}"/>
          </ac:picMkLst>
        </pc:picChg>
        <pc:picChg chg="add mod">
          <ac:chgData name="THOM, Steve (SIRONA CARE &amp; HEALTH)" userId="5bea291f-ed16-4e0e-87b2-4b39fc8d97db" providerId="ADAL" clId="{9780821C-5A90-47F0-89AF-90014BF1D04C}" dt="2023-04-13T11:38:49.178" v="2266" actId="1076"/>
          <ac:picMkLst>
            <pc:docMk/>
            <pc:sldMk cId="3075427522" sldId="403"/>
            <ac:picMk id="15" creationId="{E097B1A0-BE7B-C2B5-83BD-5BD8156B8582}"/>
          </ac:picMkLst>
        </pc:picChg>
      </pc:sldChg>
      <pc:sldChg chg="addSp delSp modSp new del mod modClrScheme chgLayout">
        <pc:chgData name="THOM, Steve (SIRONA CARE &amp; HEALTH)" userId="5bea291f-ed16-4e0e-87b2-4b39fc8d97db" providerId="ADAL" clId="{9780821C-5A90-47F0-89AF-90014BF1D04C}" dt="2023-04-13T11:01:01.739" v="2146" actId="47"/>
        <pc:sldMkLst>
          <pc:docMk/>
          <pc:sldMk cId="1841536199" sldId="404"/>
        </pc:sldMkLst>
        <pc:spChg chg="del">
          <ac:chgData name="THOM, Steve (SIRONA CARE &amp; HEALTH)" userId="5bea291f-ed16-4e0e-87b2-4b39fc8d97db" providerId="ADAL" clId="{9780821C-5A90-47F0-89AF-90014BF1D04C}" dt="2023-04-13T08:37:33.560" v="717" actId="700"/>
          <ac:spMkLst>
            <pc:docMk/>
            <pc:sldMk cId="1841536199" sldId="404"/>
            <ac:spMk id="2" creationId="{F3A50266-7D38-5088-701B-4083D8E91923}"/>
          </ac:spMkLst>
        </pc:spChg>
        <pc:spChg chg="del">
          <ac:chgData name="THOM, Steve (SIRONA CARE &amp; HEALTH)" userId="5bea291f-ed16-4e0e-87b2-4b39fc8d97db" providerId="ADAL" clId="{9780821C-5A90-47F0-89AF-90014BF1D04C}" dt="2023-04-13T08:37:33.560" v="717" actId="700"/>
          <ac:spMkLst>
            <pc:docMk/>
            <pc:sldMk cId="1841536199" sldId="404"/>
            <ac:spMk id="3" creationId="{C0D8B97F-E58E-461C-EF73-B6C40B79DFA8}"/>
          </ac:spMkLst>
        </pc:spChg>
        <pc:spChg chg="add mod ord">
          <ac:chgData name="THOM, Steve (SIRONA CARE &amp; HEALTH)" userId="5bea291f-ed16-4e0e-87b2-4b39fc8d97db" providerId="ADAL" clId="{9780821C-5A90-47F0-89AF-90014BF1D04C}" dt="2023-04-13T08:40:49.609" v="750" actId="700"/>
          <ac:spMkLst>
            <pc:docMk/>
            <pc:sldMk cId="1841536199" sldId="404"/>
            <ac:spMk id="6" creationId="{021BE786-49C4-3C9B-7F22-E0BD0125AE39}"/>
          </ac:spMkLst>
        </pc:spChg>
        <pc:spChg chg="add mod ord">
          <ac:chgData name="THOM, Steve (SIRONA CARE &amp; HEALTH)" userId="5bea291f-ed16-4e0e-87b2-4b39fc8d97db" providerId="ADAL" clId="{9780821C-5A90-47F0-89AF-90014BF1D04C}" dt="2023-04-13T10:55:28.315" v="2122" actId="20577"/>
          <ac:spMkLst>
            <pc:docMk/>
            <pc:sldMk cId="1841536199" sldId="404"/>
            <ac:spMk id="7" creationId="{260292F6-74AD-FDDC-3850-4FBB591B2602}"/>
          </ac:spMkLst>
        </pc:spChg>
        <pc:picChg chg="add del mod">
          <ac:chgData name="THOM, Steve (SIRONA CARE &amp; HEALTH)" userId="5bea291f-ed16-4e0e-87b2-4b39fc8d97db" providerId="ADAL" clId="{9780821C-5A90-47F0-89AF-90014BF1D04C}" dt="2023-04-13T08:40:08.629" v="747" actId="478"/>
          <ac:picMkLst>
            <pc:docMk/>
            <pc:sldMk cId="1841536199" sldId="404"/>
            <ac:picMk id="5" creationId="{18189623-AE35-DCC5-6B02-2587E2700960}"/>
          </ac:picMkLst>
        </pc:picChg>
        <pc:picChg chg="add del">
          <ac:chgData name="THOM, Steve (SIRONA CARE &amp; HEALTH)" userId="5bea291f-ed16-4e0e-87b2-4b39fc8d97db" providerId="ADAL" clId="{9780821C-5A90-47F0-89AF-90014BF1D04C}" dt="2023-04-13T10:58:04.136" v="2125"/>
          <ac:picMkLst>
            <pc:docMk/>
            <pc:sldMk cId="1841536199" sldId="404"/>
            <ac:picMk id="8" creationId="{0EA82189-F460-BCAC-C91F-436FFA8D3452}"/>
          </ac:picMkLst>
        </pc:picChg>
        <pc:picChg chg="add">
          <ac:chgData name="THOM, Steve (SIRONA CARE &amp; HEALTH)" userId="5bea291f-ed16-4e0e-87b2-4b39fc8d97db" providerId="ADAL" clId="{9780821C-5A90-47F0-89AF-90014BF1D04C}" dt="2023-04-13T10:58:18.989" v="2127"/>
          <ac:picMkLst>
            <pc:docMk/>
            <pc:sldMk cId="1841536199" sldId="404"/>
            <ac:picMk id="9" creationId="{A8CC4743-B820-0FD3-5BBF-EEC4A5D2E7AD}"/>
          </ac:picMkLst>
        </pc:picChg>
      </pc:sldChg>
      <pc:sldChg chg="new del">
        <pc:chgData name="THOM, Steve (SIRONA CARE &amp; HEALTH)" userId="5bea291f-ed16-4e0e-87b2-4b39fc8d97db" providerId="ADAL" clId="{9780821C-5A90-47F0-89AF-90014BF1D04C}" dt="2023-04-13T11:01:06.255" v="2147" actId="47"/>
        <pc:sldMkLst>
          <pc:docMk/>
          <pc:sldMk cId="3106712781" sldId="405"/>
        </pc:sldMkLst>
      </pc:sldChg>
      <pc:sldChg chg="addSp delSp modSp add mod">
        <pc:chgData name="THOM, Steve (SIRONA CARE &amp; HEALTH)" userId="5bea291f-ed16-4e0e-87b2-4b39fc8d97db" providerId="ADAL" clId="{9780821C-5A90-47F0-89AF-90014BF1D04C}" dt="2023-04-18T16:13:13.266" v="3181" actId="1076"/>
        <pc:sldMkLst>
          <pc:docMk/>
          <pc:sldMk cId="968259656" sldId="406"/>
        </pc:sldMkLst>
        <pc:spChg chg="mod">
          <ac:chgData name="THOM, Steve (SIRONA CARE &amp; HEALTH)" userId="5bea291f-ed16-4e0e-87b2-4b39fc8d97db" providerId="ADAL" clId="{9780821C-5A90-47F0-89AF-90014BF1D04C}" dt="2023-04-13T11:00:00.621" v="2140" actId="27636"/>
          <ac:spMkLst>
            <pc:docMk/>
            <pc:sldMk cId="968259656" sldId="406"/>
            <ac:spMk id="7" creationId="{260292F6-74AD-FDDC-3850-4FBB591B2602}"/>
          </ac:spMkLst>
        </pc:spChg>
        <pc:picChg chg="add del mod">
          <ac:chgData name="THOM, Steve (SIRONA CARE &amp; HEALTH)" userId="5bea291f-ed16-4e0e-87b2-4b39fc8d97db" providerId="ADAL" clId="{9780821C-5A90-47F0-89AF-90014BF1D04C}" dt="2023-04-18T16:12:53.562" v="3179" actId="478"/>
          <ac:picMkLst>
            <pc:docMk/>
            <pc:sldMk cId="968259656" sldId="406"/>
            <ac:picMk id="2" creationId="{7DD973F6-9CB6-9F74-61AC-E8A852C84695}"/>
          </ac:picMkLst>
        </pc:picChg>
        <pc:picChg chg="add mod">
          <ac:chgData name="THOM, Steve (SIRONA CARE &amp; HEALTH)" userId="5bea291f-ed16-4e0e-87b2-4b39fc8d97db" providerId="ADAL" clId="{9780821C-5A90-47F0-89AF-90014BF1D04C}" dt="2023-04-18T16:13:13.266" v="3181" actId="1076"/>
          <ac:picMkLst>
            <pc:docMk/>
            <pc:sldMk cId="968259656" sldId="406"/>
            <ac:picMk id="3" creationId="{16199C37-CE0F-F9B2-15D8-67AEA104F150}"/>
          </ac:picMkLst>
        </pc:picChg>
      </pc:sldChg>
      <pc:sldChg chg="addSp delSp modSp new mod modClrScheme chgLayout">
        <pc:chgData name="THOM, Steve (SIRONA CARE &amp; HEALTH)" userId="5bea291f-ed16-4e0e-87b2-4b39fc8d97db" providerId="ADAL" clId="{9780821C-5A90-47F0-89AF-90014BF1D04C}" dt="2023-04-13T11:22:55.453" v="2245" actId="1076"/>
        <pc:sldMkLst>
          <pc:docMk/>
          <pc:sldMk cId="4152858782" sldId="407"/>
        </pc:sldMkLst>
        <pc:spChg chg="del">
          <ac:chgData name="THOM, Steve (SIRONA CARE &amp; HEALTH)" userId="5bea291f-ed16-4e0e-87b2-4b39fc8d97db" providerId="ADAL" clId="{9780821C-5A90-47F0-89AF-90014BF1D04C}" dt="2023-04-13T11:22:43.689" v="2242" actId="700"/>
          <ac:spMkLst>
            <pc:docMk/>
            <pc:sldMk cId="4152858782" sldId="407"/>
            <ac:spMk id="2" creationId="{1EBCC44A-37D5-63A7-854A-00A368B3C3CE}"/>
          </ac:spMkLst>
        </pc:spChg>
        <pc:picChg chg="add mod">
          <ac:chgData name="THOM, Steve (SIRONA CARE &amp; HEALTH)" userId="5bea291f-ed16-4e0e-87b2-4b39fc8d97db" providerId="ADAL" clId="{9780821C-5A90-47F0-89AF-90014BF1D04C}" dt="2023-04-13T11:22:55.453" v="2245" actId="1076"/>
          <ac:picMkLst>
            <pc:docMk/>
            <pc:sldMk cId="4152858782" sldId="407"/>
            <ac:picMk id="3" creationId="{75489CD5-A5DE-C3DF-1C68-2337AA262D55}"/>
          </ac:picMkLst>
        </pc:picChg>
      </pc:sldChg>
      <pc:sldChg chg="addSp modSp new mod ord modClrScheme chgLayout">
        <pc:chgData name="THOM, Steve (SIRONA CARE &amp; HEALTH)" userId="5bea291f-ed16-4e0e-87b2-4b39fc8d97db" providerId="ADAL" clId="{9780821C-5A90-47F0-89AF-90014BF1D04C}" dt="2023-04-19T08:20:58.821" v="3325" actId="20577"/>
        <pc:sldMkLst>
          <pc:docMk/>
          <pc:sldMk cId="1300612176" sldId="408"/>
        </pc:sldMkLst>
        <pc:spChg chg="mod ord">
          <ac:chgData name="THOM, Steve (SIRONA CARE &amp; HEALTH)" userId="5bea291f-ed16-4e0e-87b2-4b39fc8d97db" providerId="ADAL" clId="{9780821C-5A90-47F0-89AF-90014BF1D04C}" dt="2023-04-19T08:20:58.821" v="3325" actId="20577"/>
          <ac:spMkLst>
            <pc:docMk/>
            <pc:sldMk cId="1300612176" sldId="408"/>
            <ac:spMk id="2" creationId="{09A76B86-07D8-E9B8-5ED1-436A23E1AA1D}"/>
          </ac:spMkLst>
        </pc:spChg>
        <pc:spChg chg="add mod ord">
          <ac:chgData name="THOM, Steve (SIRONA CARE &amp; HEALTH)" userId="5bea291f-ed16-4e0e-87b2-4b39fc8d97db" providerId="ADAL" clId="{9780821C-5A90-47F0-89AF-90014BF1D04C}" dt="2023-04-18T15:53:37.232" v="3055" actId="6549"/>
          <ac:spMkLst>
            <pc:docMk/>
            <pc:sldMk cId="1300612176" sldId="408"/>
            <ac:spMk id="3" creationId="{B764F310-06C7-833D-0EEC-8260EA083338}"/>
          </ac:spMkLst>
        </pc:spChg>
      </pc:sldChg>
      <pc:sldChg chg="modSp new del mod">
        <pc:chgData name="THOM, Steve (SIRONA CARE &amp; HEALTH)" userId="5bea291f-ed16-4e0e-87b2-4b39fc8d97db" providerId="ADAL" clId="{9780821C-5A90-47F0-89AF-90014BF1D04C}" dt="2023-04-18T15:52:03.635" v="2916" actId="2696"/>
        <pc:sldMkLst>
          <pc:docMk/>
          <pc:sldMk cId="2567694748" sldId="409"/>
        </pc:sldMkLst>
        <pc:spChg chg="mod">
          <ac:chgData name="THOM, Steve (SIRONA CARE &amp; HEALTH)" userId="5bea291f-ed16-4e0e-87b2-4b39fc8d97db" providerId="ADAL" clId="{9780821C-5A90-47F0-89AF-90014BF1D04C}" dt="2023-04-18T15:51:44.647" v="2906" actId="20577"/>
          <ac:spMkLst>
            <pc:docMk/>
            <pc:sldMk cId="2567694748" sldId="409"/>
            <ac:spMk id="2" creationId="{097546F4-6B22-CDE9-6E1A-F6C621FC5C68}"/>
          </ac:spMkLst>
        </pc:spChg>
        <pc:spChg chg="mod">
          <ac:chgData name="THOM, Steve (SIRONA CARE &amp; HEALTH)" userId="5bea291f-ed16-4e0e-87b2-4b39fc8d97db" providerId="ADAL" clId="{9780821C-5A90-47F0-89AF-90014BF1D04C}" dt="2023-04-18T15:51:56.741" v="2915" actId="20577"/>
          <ac:spMkLst>
            <pc:docMk/>
            <pc:sldMk cId="2567694748" sldId="409"/>
            <ac:spMk id="3" creationId="{30D80C16-16DB-DB44-D86C-E6AEB81E372C}"/>
          </ac:spMkLst>
        </pc:spChg>
      </pc:sldChg>
      <pc:sldMasterChg chg="del delSldLayout">
        <pc:chgData name="THOM, Steve (SIRONA CARE &amp; HEALTH)" userId="5bea291f-ed16-4e0e-87b2-4b39fc8d97db" providerId="ADAL" clId="{9780821C-5A90-47F0-89AF-90014BF1D04C}" dt="2023-04-17T09:22:08.632" v="2280" actId="47"/>
        <pc:sldMasterMkLst>
          <pc:docMk/>
          <pc:sldMasterMk cId="3848702861" sldId="2147483660"/>
        </pc:sldMasterMkLst>
        <pc:sldLayoutChg chg="del">
          <pc:chgData name="THOM, Steve (SIRONA CARE &amp; HEALTH)" userId="5bea291f-ed16-4e0e-87b2-4b39fc8d97db" providerId="ADAL" clId="{9780821C-5A90-47F0-89AF-90014BF1D04C}" dt="2023-04-17T09:22:08.632" v="2280" actId="47"/>
          <pc:sldLayoutMkLst>
            <pc:docMk/>
            <pc:sldMasterMk cId="3848702861" sldId="2147483660"/>
            <pc:sldLayoutMk cId="718791216" sldId="2147483661"/>
          </pc:sldLayoutMkLst>
        </pc:sldLayoutChg>
        <pc:sldLayoutChg chg="del">
          <pc:chgData name="THOM, Steve (SIRONA CARE &amp; HEALTH)" userId="5bea291f-ed16-4e0e-87b2-4b39fc8d97db" providerId="ADAL" clId="{9780821C-5A90-47F0-89AF-90014BF1D04C}" dt="2023-04-17T09:22:08.632" v="2280" actId="47"/>
          <pc:sldLayoutMkLst>
            <pc:docMk/>
            <pc:sldMasterMk cId="3848702861" sldId="2147483660"/>
            <pc:sldLayoutMk cId="2200862099" sldId="2147483662"/>
          </pc:sldLayoutMkLst>
        </pc:sldLayoutChg>
        <pc:sldLayoutChg chg="del">
          <pc:chgData name="THOM, Steve (SIRONA CARE &amp; HEALTH)" userId="5bea291f-ed16-4e0e-87b2-4b39fc8d97db" providerId="ADAL" clId="{9780821C-5A90-47F0-89AF-90014BF1D04C}" dt="2023-04-17T09:22:08.632" v="2280" actId="47"/>
          <pc:sldLayoutMkLst>
            <pc:docMk/>
            <pc:sldMasterMk cId="3848702861" sldId="2147483660"/>
            <pc:sldLayoutMk cId="2210369867" sldId="2147483663"/>
          </pc:sldLayoutMkLst>
        </pc:sldLayoutChg>
        <pc:sldLayoutChg chg="del">
          <pc:chgData name="THOM, Steve (SIRONA CARE &amp; HEALTH)" userId="5bea291f-ed16-4e0e-87b2-4b39fc8d97db" providerId="ADAL" clId="{9780821C-5A90-47F0-89AF-90014BF1D04C}" dt="2023-04-17T09:22:08.632" v="2280" actId="47"/>
          <pc:sldLayoutMkLst>
            <pc:docMk/>
            <pc:sldMasterMk cId="3848702861" sldId="2147483660"/>
            <pc:sldLayoutMk cId="2352792432" sldId="2147483664"/>
          </pc:sldLayoutMkLst>
        </pc:sldLayoutChg>
        <pc:sldLayoutChg chg="del">
          <pc:chgData name="THOM, Steve (SIRONA CARE &amp; HEALTH)" userId="5bea291f-ed16-4e0e-87b2-4b39fc8d97db" providerId="ADAL" clId="{9780821C-5A90-47F0-89AF-90014BF1D04C}" dt="2023-04-17T09:22:08.632" v="2280" actId="47"/>
          <pc:sldLayoutMkLst>
            <pc:docMk/>
            <pc:sldMasterMk cId="3848702861" sldId="2147483660"/>
            <pc:sldLayoutMk cId="1746623407" sldId="2147483665"/>
          </pc:sldLayoutMkLst>
        </pc:sldLayoutChg>
        <pc:sldLayoutChg chg="del">
          <pc:chgData name="THOM, Steve (SIRONA CARE &amp; HEALTH)" userId="5bea291f-ed16-4e0e-87b2-4b39fc8d97db" providerId="ADAL" clId="{9780821C-5A90-47F0-89AF-90014BF1D04C}" dt="2023-04-17T09:22:08.632" v="2280" actId="47"/>
          <pc:sldLayoutMkLst>
            <pc:docMk/>
            <pc:sldMasterMk cId="3848702861" sldId="2147483660"/>
            <pc:sldLayoutMk cId="341178005" sldId="2147483666"/>
          </pc:sldLayoutMkLst>
        </pc:sldLayoutChg>
        <pc:sldLayoutChg chg="del">
          <pc:chgData name="THOM, Steve (SIRONA CARE &amp; HEALTH)" userId="5bea291f-ed16-4e0e-87b2-4b39fc8d97db" providerId="ADAL" clId="{9780821C-5A90-47F0-89AF-90014BF1D04C}" dt="2023-04-17T09:22:08.632" v="2280" actId="47"/>
          <pc:sldLayoutMkLst>
            <pc:docMk/>
            <pc:sldMasterMk cId="3848702861" sldId="2147483660"/>
            <pc:sldLayoutMk cId="2723651722" sldId="2147483667"/>
          </pc:sldLayoutMkLst>
        </pc:sldLayoutChg>
        <pc:sldLayoutChg chg="del">
          <pc:chgData name="THOM, Steve (SIRONA CARE &amp; HEALTH)" userId="5bea291f-ed16-4e0e-87b2-4b39fc8d97db" providerId="ADAL" clId="{9780821C-5A90-47F0-89AF-90014BF1D04C}" dt="2023-04-17T09:22:08.632" v="2280" actId="47"/>
          <pc:sldLayoutMkLst>
            <pc:docMk/>
            <pc:sldMasterMk cId="3848702861" sldId="2147483660"/>
            <pc:sldLayoutMk cId="1331209334" sldId="2147483668"/>
          </pc:sldLayoutMkLst>
        </pc:sldLayoutChg>
        <pc:sldLayoutChg chg="del">
          <pc:chgData name="THOM, Steve (SIRONA CARE &amp; HEALTH)" userId="5bea291f-ed16-4e0e-87b2-4b39fc8d97db" providerId="ADAL" clId="{9780821C-5A90-47F0-89AF-90014BF1D04C}" dt="2023-04-17T09:22:08.632" v="2280" actId="47"/>
          <pc:sldLayoutMkLst>
            <pc:docMk/>
            <pc:sldMasterMk cId="3848702861" sldId="2147483660"/>
            <pc:sldLayoutMk cId="2915391601" sldId="2147483669"/>
          </pc:sldLayoutMkLst>
        </pc:sldLayoutChg>
        <pc:sldLayoutChg chg="del">
          <pc:chgData name="THOM, Steve (SIRONA CARE &amp; HEALTH)" userId="5bea291f-ed16-4e0e-87b2-4b39fc8d97db" providerId="ADAL" clId="{9780821C-5A90-47F0-89AF-90014BF1D04C}" dt="2023-04-17T09:22:08.632" v="2280" actId="47"/>
          <pc:sldLayoutMkLst>
            <pc:docMk/>
            <pc:sldMasterMk cId="3848702861" sldId="2147483660"/>
            <pc:sldLayoutMk cId="1340885227" sldId="2147483670"/>
          </pc:sldLayoutMkLst>
        </pc:sldLayoutChg>
        <pc:sldLayoutChg chg="del">
          <pc:chgData name="THOM, Steve (SIRONA CARE &amp; HEALTH)" userId="5bea291f-ed16-4e0e-87b2-4b39fc8d97db" providerId="ADAL" clId="{9780821C-5A90-47F0-89AF-90014BF1D04C}" dt="2023-04-17T09:22:08.632" v="2280" actId="47"/>
          <pc:sldLayoutMkLst>
            <pc:docMk/>
            <pc:sldMasterMk cId="3848702861" sldId="2147483660"/>
            <pc:sldLayoutMk cId="1252085601" sldId="2147483671"/>
          </pc:sldLayoutMkLst>
        </pc:sldLayoutChg>
        <pc:sldLayoutChg chg="del">
          <pc:chgData name="THOM, Steve (SIRONA CARE &amp; HEALTH)" userId="5bea291f-ed16-4e0e-87b2-4b39fc8d97db" providerId="ADAL" clId="{9780821C-5A90-47F0-89AF-90014BF1D04C}" dt="2023-04-17T09:22:08.632" v="2280" actId="47"/>
          <pc:sldLayoutMkLst>
            <pc:docMk/>
            <pc:sldMasterMk cId="3848702861" sldId="2147483660"/>
            <pc:sldLayoutMk cId="503010315" sldId="2147483672"/>
          </pc:sldLayoutMkLst>
        </pc:sldLayoutChg>
        <pc:sldLayoutChg chg="del">
          <pc:chgData name="THOM, Steve (SIRONA CARE &amp; HEALTH)" userId="5bea291f-ed16-4e0e-87b2-4b39fc8d97db" providerId="ADAL" clId="{9780821C-5A90-47F0-89AF-90014BF1D04C}" dt="2023-04-17T09:22:08.632" v="2280" actId="47"/>
          <pc:sldLayoutMkLst>
            <pc:docMk/>
            <pc:sldMasterMk cId="3848702861" sldId="2147483660"/>
            <pc:sldLayoutMk cId="3214607009"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C5770-5F70-4337-ADDD-4C14B9D8BA81}" type="datetimeFigureOut">
              <a:rPr lang="en-GB" smtClean="0"/>
              <a:t>24/04/2023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1FD80-4BD6-4F36-A867-429715916A1E}" type="slidenum">
              <a:rPr lang="en-GB" smtClean="0"/>
              <a:t>‹#›</a:t>
            </a:fld>
            <a:endParaRPr lang="en-GB"/>
          </a:p>
        </p:txBody>
      </p:sp>
    </p:spTree>
    <p:extLst>
      <p:ext uri="{BB962C8B-B14F-4D97-AF65-F5344CB8AC3E}">
        <p14:creationId xmlns:p14="http://schemas.microsoft.com/office/powerpoint/2010/main" val="177558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C1FD80-4BD6-4F36-A867-429715916A1E}" type="slidenum">
              <a:rPr lang="en-GB" smtClean="0"/>
              <a:t>7</a:t>
            </a:fld>
            <a:endParaRPr lang="en-GB"/>
          </a:p>
        </p:txBody>
      </p:sp>
    </p:spTree>
    <p:extLst>
      <p:ext uri="{BB962C8B-B14F-4D97-AF65-F5344CB8AC3E}">
        <p14:creationId xmlns:p14="http://schemas.microsoft.com/office/powerpoint/2010/main" val="368222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5AF7C7-3211-9B7C-3471-9495325D9EE2}"/>
              </a:ext>
            </a:extLst>
          </p:cNvPr>
          <p:cNvSpPr/>
          <p:nvPr userDrawn="1"/>
        </p:nvSpPr>
        <p:spPr>
          <a:xfrm>
            <a:off x="0" y="1051685"/>
            <a:ext cx="12192000" cy="2586037"/>
          </a:xfrm>
          <a:prstGeom prst="rect">
            <a:avLst/>
          </a:prstGeom>
          <a:solidFill>
            <a:srgbClr val="00A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528D6C8-B3B9-84DA-9004-16EACFF725B1}"/>
              </a:ext>
            </a:extLst>
          </p:cNvPr>
          <p:cNvSpPr>
            <a:spLocks noGrp="1"/>
          </p:cNvSpPr>
          <p:nvPr>
            <p:ph type="ctrTitle"/>
          </p:nvPr>
        </p:nvSpPr>
        <p:spPr>
          <a:xfrm>
            <a:off x="960782" y="1041746"/>
            <a:ext cx="9144000" cy="2387600"/>
          </a:xfrm>
          <a:ln>
            <a:noFill/>
          </a:ln>
        </p:spPr>
        <p:txBody>
          <a:bodyPr anchor="b"/>
          <a:lstStyle>
            <a:lvl1pPr algn="l">
              <a:defRPr sz="6000">
                <a:solidFill>
                  <a:schemeClr val="bg1"/>
                </a:solidFill>
                <a:latin typeface="Bahnschrift SemiBold" panose="020B0502040204020203"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5C6F22B-FF3D-A996-F6D2-4EA65654F339}"/>
              </a:ext>
            </a:extLst>
          </p:cNvPr>
          <p:cNvSpPr>
            <a:spLocks noGrp="1"/>
          </p:cNvSpPr>
          <p:nvPr>
            <p:ph type="subTitle" idx="1"/>
          </p:nvPr>
        </p:nvSpPr>
        <p:spPr>
          <a:xfrm>
            <a:off x="960782" y="3830639"/>
            <a:ext cx="9144000" cy="1138926"/>
          </a:xfrm>
          <a:ln>
            <a:noFill/>
          </a:ln>
        </p:spPr>
        <p:txBody>
          <a:bodyPr>
            <a:normAutofit/>
          </a:bodyPr>
          <a:lstStyle>
            <a:lvl1pPr marL="0" indent="0" algn="l">
              <a:buNone/>
              <a:defRPr sz="3200">
                <a:solidFill>
                  <a:srgbClr val="003087"/>
                </a:solidFill>
                <a:latin typeface="Bahnschrift Semi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Rectangle 8">
            <a:extLst>
              <a:ext uri="{FF2B5EF4-FFF2-40B4-BE49-F238E27FC236}">
                <a16:creationId xmlns:a16="http://schemas.microsoft.com/office/drawing/2014/main" id="{6D54ED3E-1112-7EF0-632C-D419078A06D4}"/>
              </a:ext>
            </a:extLst>
          </p:cNvPr>
          <p:cNvSpPr/>
          <p:nvPr userDrawn="1"/>
        </p:nvSpPr>
        <p:spPr>
          <a:xfrm>
            <a:off x="318052" y="695739"/>
            <a:ext cx="11559209" cy="4651514"/>
          </a:xfrm>
          <a:custGeom>
            <a:avLst/>
            <a:gdLst>
              <a:gd name="connsiteX0" fmla="*/ 0 w 11559209"/>
              <a:gd name="connsiteY0" fmla="*/ 0 h 4651514"/>
              <a:gd name="connsiteX1" fmla="*/ 564361 w 11559209"/>
              <a:gd name="connsiteY1" fmla="*/ 0 h 4651514"/>
              <a:gd name="connsiteX2" fmla="*/ 1359907 w 11559209"/>
              <a:gd name="connsiteY2" fmla="*/ 0 h 4651514"/>
              <a:gd name="connsiteX3" fmla="*/ 1924268 w 11559209"/>
              <a:gd name="connsiteY3" fmla="*/ 0 h 4651514"/>
              <a:gd name="connsiteX4" fmla="*/ 2604222 w 11559209"/>
              <a:gd name="connsiteY4" fmla="*/ 0 h 4651514"/>
              <a:gd name="connsiteX5" fmla="*/ 2937399 w 11559209"/>
              <a:gd name="connsiteY5" fmla="*/ 0 h 4651514"/>
              <a:gd name="connsiteX6" fmla="*/ 3617352 w 11559209"/>
              <a:gd name="connsiteY6" fmla="*/ 0 h 4651514"/>
              <a:gd name="connsiteX7" fmla="*/ 4412898 w 11559209"/>
              <a:gd name="connsiteY7" fmla="*/ 0 h 4651514"/>
              <a:gd name="connsiteX8" fmla="*/ 4861667 w 11559209"/>
              <a:gd name="connsiteY8" fmla="*/ 0 h 4651514"/>
              <a:gd name="connsiteX9" fmla="*/ 5772805 w 11559209"/>
              <a:gd name="connsiteY9" fmla="*/ 0 h 4651514"/>
              <a:gd name="connsiteX10" fmla="*/ 6568351 w 11559209"/>
              <a:gd name="connsiteY10" fmla="*/ 0 h 4651514"/>
              <a:gd name="connsiteX11" fmla="*/ 7363896 w 11559209"/>
              <a:gd name="connsiteY11" fmla="*/ 0 h 4651514"/>
              <a:gd name="connsiteX12" fmla="*/ 7697073 w 11559209"/>
              <a:gd name="connsiteY12" fmla="*/ 0 h 4651514"/>
              <a:gd name="connsiteX13" fmla="*/ 8608211 w 11559209"/>
              <a:gd name="connsiteY13" fmla="*/ 0 h 4651514"/>
              <a:gd name="connsiteX14" fmla="*/ 9403756 w 11559209"/>
              <a:gd name="connsiteY14" fmla="*/ 0 h 4651514"/>
              <a:gd name="connsiteX15" fmla="*/ 10314894 w 11559209"/>
              <a:gd name="connsiteY15" fmla="*/ 0 h 4651514"/>
              <a:gd name="connsiteX16" fmla="*/ 10648071 w 11559209"/>
              <a:gd name="connsiteY16" fmla="*/ 0 h 4651514"/>
              <a:gd name="connsiteX17" fmla="*/ 11559209 w 11559209"/>
              <a:gd name="connsiteY17" fmla="*/ 0 h 4651514"/>
              <a:gd name="connsiteX18" fmla="*/ 11559209 w 11559209"/>
              <a:gd name="connsiteY18" fmla="*/ 711017 h 4651514"/>
              <a:gd name="connsiteX19" fmla="*/ 11559209 w 11559209"/>
              <a:gd name="connsiteY19" fmla="*/ 1422034 h 4651514"/>
              <a:gd name="connsiteX20" fmla="*/ 11559209 w 11559209"/>
              <a:gd name="connsiteY20" fmla="*/ 1993506 h 4651514"/>
              <a:gd name="connsiteX21" fmla="*/ 11559209 w 11559209"/>
              <a:gd name="connsiteY21" fmla="*/ 2751038 h 4651514"/>
              <a:gd name="connsiteX22" fmla="*/ 11559209 w 11559209"/>
              <a:gd name="connsiteY22" fmla="*/ 3369025 h 4651514"/>
              <a:gd name="connsiteX23" fmla="*/ 11559209 w 11559209"/>
              <a:gd name="connsiteY23" fmla="*/ 4080042 h 4651514"/>
              <a:gd name="connsiteX24" fmla="*/ 11559209 w 11559209"/>
              <a:gd name="connsiteY24" fmla="*/ 4651514 h 4651514"/>
              <a:gd name="connsiteX25" fmla="*/ 10648071 w 11559209"/>
              <a:gd name="connsiteY25" fmla="*/ 4651514 h 4651514"/>
              <a:gd name="connsiteX26" fmla="*/ 10083710 w 11559209"/>
              <a:gd name="connsiteY26" fmla="*/ 4651514 h 4651514"/>
              <a:gd name="connsiteX27" fmla="*/ 9750533 w 11559209"/>
              <a:gd name="connsiteY27" fmla="*/ 4651514 h 4651514"/>
              <a:gd name="connsiteX28" fmla="*/ 9301763 w 11559209"/>
              <a:gd name="connsiteY28" fmla="*/ 4651514 h 4651514"/>
              <a:gd name="connsiteX29" fmla="*/ 8968586 w 11559209"/>
              <a:gd name="connsiteY29" fmla="*/ 4651514 h 4651514"/>
              <a:gd name="connsiteX30" fmla="*/ 8519817 w 11559209"/>
              <a:gd name="connsiteY30" fmla="*/ 4651514 h 4651514"/>
              <a:gd name="connsiteX31" fmla="*/ 7955456 w 11559209"/>
              <a:gd name="connsiteY31" fmla="*/ 4651514 h 4651514"/>
              <a:gd name="connsiteX32" fmla="*/ 7622278 w 11559209"/>
              <a:gd name="connsiteY32" fmla="*/ 4651514 h 4651514"/>
              <a:gd name="connsiteX33" fmla="*/ 7289101 w 11559209"/>
              <a:gd name="connsiteY33" fmla="*/ 4651514 h 4651514"/>
              <a:gd name="connsiteX34" fmla="*/ 6724740 w 11559209"/>
              <a:gd name="connsiteY34" fmla="*/ 4651514 h 4651514"/>
              <a:gd name="connsiteX35" fmla="*/ 6391563 w 11559209"/>
              <a:gd name="connsiteY35" fmla="*/ 4651514 h 4651514"/>
              <a:gd name="connsiteX36" fmla="*/ 5480425 w 11559209"/>
              <a:gd name="connsiteY36" fmla="*/ 4651514 h 4651514"/>
              <a:gd name="connsiteX37" fmla="*/ 4569287 w 11559209"/>
              <a:gd name="connsiteY37" fmla="*/ 4651514 h 4651514"/>
              <a:gd name="connsiteX38" fmla="*/ 3658150 w 11559209"/>
              <a:gd name="connsiteY38" fmla="*/ 4651514 h 4651514"/>
              <a:gd name="connsiteX39" fmla="*/ 2978196 w 11559209"/>
              <a:gd name="connsiteY39" fmla="*/ 4651514 h 4651514"/>
              <a:gd name="connsiteX40" fmla="*/ 2298243 w 11559209"/>
              <a:gd name="connsiteY40" fmla="*/ 4651514 h 4651514"/>
              <a:gd name="connsiteX41" fmla="*/ 1387105 w 11559209"/>
              <a:gd name="connsiteY41" fmla="*/ 4651514 h 4651514"/>
              <a:gd name="connsiteX42" fmla="*/ 591560 w 11559209"/>
              <a:gd name="connsiteY42" fmla="*/ 4651514 h 4651514"/>
              <a:gd name="connsiteX43" fmla="*/ 0 w 11559209"/>
              <a:gd name="connsiteY43" fmla="*/ 4651514 h 4651514"/>
              <a:gd name="connsiteX44" fmla="*/ 0 w 11559209"/>
              <a:gd name="connsiteY44" fmla="*/ 4080042 h 4651514"/>
              <a:gd name="connsiteX45" fmla="*/ 0 w 11559209"/>
              <a:gd name="connsiteY45" fmla="*/ 3462055 h 4651514"/>
              <a:gd name="connsiteX46" fmla="*/ 0 w 11559209"/>
              <a:gd name="connsiteY46" fmla="*/ 2751038 h 4651514"/>
              <a:gd name="connsiteX47" fmla="*/ 0 w 11559209"/>
              <a:gd name="connsiteY47" fmla="*/ 2133051 h 4651514"/>
              <a:gd name="connsiteX48" fmla="*/ 0 w 11559209"/>
              <a:gd name="connsiteY48" fmla="*/ 1468549 h 4651514"/>
              <a:gd name="connsiteX49" fmla="*/ 0 w 11559209"/>
              <a:gd name="connsiteY49" fmla="*/ 943593 h 4651514"/>
              <a:gd name="connsiteX50" fmla="*/ 0 w 11559209"/>
              <a:gd name="connsiteY50" fmla="*/ 0 h 465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559209" h="4651514" extrusionOk="0">
                <a:moveTo>
                  <a:pt x="0" y="0"/>
                </a:moveTo>
                <a:cubicBezTo>
                  <a:pt x="176067" y="-14082"/>
                  <a:pt x="389568" y="-2857"/>
                  <a:pt x="564361" y="0"/>
                </a:cubicBezTo>
                <a:cubicBezTo>
                  <a:pt x="739154" y="2857"/>
                  <a:pt x="1093638" y="12950"/>
                  <a:pt x="1359907" y="0"/>
                </a:cubicBezTo>
                <a:cubicBezTo>
                  <a:pt x="1626176" y="-12950"/>
                  <a:pt x="1799173" y="-10617"/>
                  <a:pt x="1924268" y="0"/>
                </a:cubicBezTo>
                <a:cubicBezTo>
                  <a:pt x="2049363" y="10617"/>
                  <a:pt x="2320741" y="-15636"/>
                  <a:pt x="2604222" y="0"/>
                </a:cubicBezTo>
                <a:cubicBezTo>
                  <a:pt x="2887703" y="15636"/>
                  <a:pt x="2865338" y="14412"/>
                  <a:pt x="2937399" y="0"/>
                </a:cubicBezTo>
                <a:cubicBezTo>
                  <a:pt x="3009460" y="-14412"/>
                  <a:pt x="3371540" y="-19773"/>
                  <a:pt x="3617352" y="0"/>
                </a:cubicBezTo>
                <a:cubicBezTo>
                  <a:pt x="3863164" y="19773"/>
                  <a:pt x="4193519" y="7845"/>
                  <a:pt x="4412898" y="0"/>
                </a:cubicBezTo>
                <a:cubicBezTo>
                  <a:pt x="4632277" y="-7845"/>
                  <a:pt x="4733085" y="15727"/>
                  <a:pt x="4861667" y="0"/>
                </a:cubicBezTo>
                <a:cubicBezTo>
                  <a:pt x="4990249" y="-15727"/>
                  <a:pt x="5448598" y="19271"/>
                  <a:pt x="5772805" y="0"/>
                </a:cubicBezTo>
                <a:cubicBezTo>
                  <a:pt x="6097012" y="-19271"/>
                  <a:pt x="6312130" y="6615"/>
                  <a:pt x="6568351" y="0"/>
                </a:cubicBezTo>
                <a:cubicBezTo>
                  <a:pt x="6824572" y="-6615"/>
                  <a:pt x="7072031" y="-5641"/>
                  <a:pt x="7363896" y="0"/>
                </a:cubicBezTo>
                <a:cubicBezTo>
                  <a:pt x="7655761" y="5641"/>
                  <a:pt x="7584544" y="2563"/>
                  <a:pt x="7697073" y="0"/>
                </a:cubicBezTo>
                <a:cubicBezTo>
                  <a:pt x="7809602" y="-2563"/>
                  <a:pt x="8307510" y="-3893"/>
                  <a:pt x="8608211" y="0"/>
                </a:cubicBezTo>
                <a:cubicBezTo>
                  <a:pt x="8908912" y="3893"/>
                  <a:pt x="9044600" y="-32338"/>
                  <a:pt x="9403756" y="0"/>
                </a:cubicBezTo>
                <a:cubicBezTo>
                  <a:pt x="9762913" y="32338"/>
                  <a:pt x="9876112" y="37538"/>
                  <a:pt x="10314894" y="0"/>
                </a:cubicBezTo>
                <a:cubicBezTo>
                  <a:pt x="10753676" y="-37538"/>
                  <a:pt x="10565141" y="-3918"/>
                  <a:pt x="10648071" y="0"/>
                </a:cubicBezTo>
                <a:cubicBezTo>
                  <a:pt x="10731001" y="3918"/>
                  <a:pt x="11255419" y="34899"/>
                  <a:pt x="11559209" y="0"/>
                </a:cubicBezTo>
                <a:cubicBezTo>
                  <a:pt x="11555651" y="194725"/>
                  <a:pt x="11561394" y="454351"/>
                  <a:pt x="11559209" y="711017"/>
                </a:cubicBezTo>
                <a:cubicBezTo>
                  <a:pt x="11557024" y="967683"/>
                  <a:pt x="11586122" y="1226439"/>
                  <a:pt x="11559209" y="1422034"/>
                </a:cubicBezTo>
                <a:cubicBezTo>
                  <a:pt x="11532296" y="1617629"/>
                  <a:pt x="11533210" y="1741907"/>
                  <a:pt x="11559209" y="1993506"/>
                </a:cubicBezTo>
                <a:cubicBezTo>
                  <a:pt x="11585208" y="2245105"/>
                  <a:pt x="11562127" y="2438910"/>
                  <a:pt x="11559209" y="2751038"/>
                </a:cubicBezTo>
                <a:cubicBezTo>
                  <a:pt x="11556291" y="3063166"/>
                  <a:pt x="11573039" y="3202362"/>
                  <a:pt x="11559209" y="3369025"/>
                </a:cubicBezTo>
                <a:cubicBezTo>
                  <a:pt x="11545379" y="3535688"/>
                  <a:pt x="11535791" y="3869709"/>
                  <a:pt x="11559209" y="4080042"/>
                </a:cubicBezTo>
                <a:cubicBezTo>
                  <a:pt x="11582627" y="4290375"/>
                  <a:pt x="11572199" y="4516422"/>
                  <a:pt x="11559209" y="4651514"/>
                </a:cubicBezTo>
                <a:cubicBezTo>
                  <a:pt x="11123892" y="4687022"/>
                  <a:pt x="10993777" y="4663248"/>
                  <a:pt x="10648071" y="4651514"/>
                </a:cubicBezTo>
                <a:cubicBezTo>
                  <a:pt x="10302365" y="4639780"/>
                  <a:pt x="10297514" y="4662453"/>
                  <a:pt x="10083710" y="4651514"/>
                </a:cubicBezTo>
                <a:cubicBezTo>
                  <a:pt x="9869906" y="4640575"/>
                  <a:pt x="9826652" y="4658897"/>
                  <a:pt x="9750533" y="4651514"/>
                </a:cubicBezTo>
                <a:cubicBezTo>
                  <a:pt x="9674414" y="4644131"/>
                  <a:pt x="9439905" y="4670693"/>
                  <a:pt x="9301763" y="4651514"/>
                </a:cubicBezTo>
                <a:cubicBezTo>
                  <a:pt x="9163621" y="4632336"/>
                  <a:pt x="9111608" y="4656776"/>
                  <a:pt x="8968586" y="4651514"/>
                </a:cubicBezTo>
                <a:cubicBezTo>
                  <a:pt x="8825564" y="4646252"/>
                  <a:pt x="8726895" y="4650049"/>
                  <a:pt x="8519817" y="4651514"/>
                </a:cubicBezTo>
                <a:cubicBezTo>
                  <a:pt x="8312739" y="4652979"/>
                  <a:pt x="8130753" y="4660081"/>
                  <a:pt x="7955456" y="4651514"/>
                </a:cubicBezTo>
                <a:cubicBezTo>
                  <a:pt x="7780159" y="4642947"/>
                  <a:pt x="7784802" y="4650355"/>
                  <a:pt x="7622278" y="4651514"/>
                </a:cubicBezTo>
                <a:cubicBezTo>
                  <a:pt x="7459754" y="4652673"/>
                  <a:pt x="7444594" y="4653309"/>
                  <a:pt x="7289101" y="4651514"/>
                </a:cubicBezTo>
                <a:cubicBezTo>
                  <a:pt x="7133608" y="4649719"/>
                  <a:pt x="6961728" y="4636950"/>
                  <a:pt x="6724740" y="4651514"/>
                </a:cubicBezTo>
                <a:cubicBezTo>
                  <a:pt x="6487752" y="4666078"/>
                  <a:pt x="6461949" y="4647078"/>
                  <a:pt x="6391563" y="4651514"/>
                </a:cubicBezTo>
                <a:cubicBezTo>
                  <a:pt x="6321177" y="4655950"/>
                  <a:pt x="5931309" y="4620059"/>
                  <a:pt x="5480425" y="4651514"/>
                </a:cubicBezTo>
                <a:cubicBezTo>
                  <a:pt x="5029541" y="4682969"/>
                  <a:pt x="4788400" y="4646500"/>
                  <a:pt x="4569287" y="4651514"/>
                </a:cubicBezTo>
                <a:cubicBezTo>
                  <a:pt x="4350174" y="4656528"/>
                  <a:pt x="3883088" y="4655200"/>
                  <a:pt x="3658150" y="4651514"/>
                </a:cubicBezTo>
                <a:cubicBezTo>
                  <a:pt x="3433212" y="4647828"/>
                  <a:pt x="3173560" y="4630763"/>
                  <a:pt x="2978196" y="4651514"/>
                </a:cubicBezTo>
                <a:cubicBezTo>
                  <a:pt x="2782832" y="4672265"/>
                  <a:pt x="2503970" y="4639302"/>
                  <a:pt x="2298243" y="4651514"/>
                </a:cubicBezTo>
                <a:cubicBezTo>
                  <a:pt x="2092516" y="4663726"/>
                  <a:pt x="1753549" y="4660118"/>
                  <a:pt x="1387105" y="4651514"/>
                </a:cubicBezTo>
                <a:cubicBezTo>
                  <a:pt x="1020661" y="4642910"/>
                  <a:pt x="811769" y="4659951"/>
                  <a:pt x="591560" y="4651514"/>
                </a:cubicBezTo>
                <a:cubicBezTo>
                  <a:pt x="371352" y="4643077"/>
                  <a:pt x="176676" y="4649459"/>
                  <a:pt x="0" y="4651514"/>
                </a:cubicBezTo>
                <a:cubicBezTo>
                  <a:pt x="-5079" y="4412159"/>
                  <a:pt x="-1709" y="4282887"/>
                  <a:pt x="0" y="4080042"/>
                </a:cubicBezTo>
                <a:cubicBezTo>
                  <a:pt x="1709" y="3877197"/>
                  <a:pt x="12810" y="3620521"/>
                  <a:pt x="0" y="3462055"/>
                </a:cubicBezTo>
                <a:cubicBezTo>
                  <a:pt x="-12810" y="3303589"/>
                  <a:pt x="-7497" y="3019881"/>
                  <a:pt x="0" y="2751038"/>
                </a:cubicBezTo>
                <a:cubicBezTo>
                  <a:pt x="7497" y="2482195"/>
                  <a:pt x="6203" y="2411719"/>
                  <a:pt x="0" y="2133051"/>
                </a:cubicBezTo>
                <a:cubicBezTo>
                  <a:pt x="-6203" y="1854383"/>
                  <a:pt x="-13617" y="1622515"/>
                  <a:pt x="0" y="1468549"/>
                </a:cubicBezTo>
                <a:cubicBezTo>
                  <a:pt x="13617" y="1314583"/>
                  <a:pt x="-19068" y="1142887"/>
                  <a:pt x="0" y="943593"/>
                </a:cubicBezTo>
                <a:cubicBezTo>
                  <a:pt x="19068" y="744299"/>
                  <a:pt x="-41958" y="305873"/>
                  <a:pt x="0" y="0"/>
                </a:cubicBezTo>
                <a:close/>
              </a:path>
            </a:pathLst>
          </a:custGeom>
          <a:noFill/>
          <a:ln w="57150">
            <a:solidFill>
              <a:srgbClr val="F0C230"/>
            </a:solidFill>
            <a:extLst>
              <a:ext uri="{C807C97D-BFC1-408E-A445-0C87EB9F89A2}">
                <ask:lineSketchStyleProps xmlns:ask="http://schemas.microsoft.com/office/drawing/2018/sketchyshapes" sd="105794557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502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C8BEB953-D9BA-C277-0CA9-8E2935A476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AB038C-80A4-C8D4-B8AB-D596169FD448}"/>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5" name="Footer Placeholder 4">
            <a:extLst>
              <a:ext uri="{FF2B5EF4-FFF2-40B4-BE49-F238E27FC236}">
                <a16:creationId xmlns:a16="http://schemas.microsoft.com/office/drawing/2014/main" id="{3A7B0E6F-BE58-1DED-0071-4A511B2F0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4DD931-F3C1-1B89-513E-7C3D3687AE42}"/>
              </a:ext>
            </a:extLst>
          </p:cNvPr>
          <p:cNvSpPr>
            <a:spLocks noGrp="1"/>
          </p:cNvSpPr>
          <p:nvPr>
            <p:ph type="sldNum" sz="quarter" idx="12"/>
          </p:nvPr>
        </p:nvSpPr>
        <p:spPr/>
        <p:txBody>
          <a:bodyPr/>
          <a:lstStyle/>
          <a:p>
            <a:fld id="{E21FC3DA-C119-4203-8CF5-D4C8AC273A62}" type="slidenum">
              <a:rPr lang="en-GB" smtClean="0"/>
              <a:t>‹#›</a:t>
            </a:fld>
            <a:endParaRPr lang="en-GB"/>
          </a:p>
        </p:txBody>
      </p:sp>
      <p:sp>
        <p:nvSpPr>
          <p:cNvPr id="7" name="Title 1">
            <a:extLst>
              <a:ext uri="{FF2B5EF4-FFF2-40B4-BE49-F238E27FC236}">
                <a16:creationId xmlns:a16="http://schemas.microsoft.com/office/drawing/2014/main" id="{95342404-26B0-3CE4-DF5B-80582E412B32}"/>
              </a:ext>
            </a:extLst>
          </p:cNvPr>
          <p:cNvSpPr>
            <a:spLocks noGrp="1"/>
          </p:cNvSpPr>
          <p:nvPr>
            <p:ph type="title"/>
          </p:nvPr>
        </p:nvSpPr>
        <p:spPr>
          <a:xfrm>
            <a:off x="261731" y="218660"/>
            <a:ext cx="11635408" cy="1213610"/>
          </a:xfrm>
        </p:spPr>
        <p:txBody>
          <a:bodyPr/>
          <a:lstStyle>
            <a:lvl1pPr>
              <a:defRPr>
                <a:solidFill>
                  <a:srgbClr val="00308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1615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D94F5F-235F-21F6-4B10-AB573C0B35E8}"/>
              </a:ext>
            </a:extLst>
          </p:cNvPr>
          <p:cNvSpPr>
            <a:spLocks noGrp="1"/>
          </p:cNvSpPr>
          <p:nvPr>
            <p:ph type="title" orient="vert"/>
          </p:nvPr>
        </p:nvSpPr>
        <p:spPr>
          <a:xfrm>
            <a:off x="8724900" y="335307"/>
            <a:ext cx="2628900" cy="5200789"/>
          </a:xfrm>
          <a:ln>
            <a:noFill/>
          </a:ln>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B52152-C496-08CC-76C5-D589C4F0B527}"/>
              </a:ext>
            </a:extLst>
          </p:cNvPr>
          <p:cNvSpPr>
            <a:spLocks noGrp="1"/>
          </p:cNvSpPr>
          <p:nvPr>
            <p:ph type="body" orient="vert" idx="1"/>
          </p:nvPr>
        </p:nvSpPr>
        <p:spPr>
          <a:xfrm>
            <a:off x="838200" y="335307"/>
            <a:ext cx="7734300" cy="52306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A18ACF-BC40-55E5-5D69-82131B5C58AA}"/>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5" name="Footer Placeholder 4">
            <a:extLst>
              <a:ext uri="{FF2B5EF4-FFF2-40B4-BE49-F238E27FC236}">
                <a16:creationId xmlns:a16="http://schemas.microsoft.com/office/drawing/2014/main" id="{F05D07E3-5419-F95B-1A0E-87DDC6620FD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91B6D83-4000-4C6F-91E6-1519006F5B9D}"/>
              </a:ext>
            </a:extLst>
          </p:cNvPr>
          <p:cNvSpPr>
            <a:spLocks noGrp="1"/>
          </p:cNvSpPr>
          <p:nvPr>
            <p:ph type="sldNum" sz="quarter" idx="12"/>
          </p:nvPr>
        </p:nvSpPr>
        <p:spPr/>
        <p:txBody>
          <a:bodyPr/>
          <a:lstStyle/>
          <a:p>
            <a:fld id="{E21FC3DA-C119-4203-8CF5-D4C8AC273A62}" type="slidenum">
              <a:rPr lang="en-GB" smtClean="0"/>
              <a:t>‹#›</a:t>
            </a:fld>
            <a:endParaRPr lang="en-GB"/>
          </a:p>
        </p:txBody>
      </p:sp>
    </p:spTree>
    <p:extLst>
      <p:ext uri="{BB962C8B-B14F-4D97-AF65-F5344CB8AC3E}">
        <p14:creationId xmlns:p14="http://schemas.microsoft.com/office/powerpoint/2010/main" val="379940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76E3-7568-3FB1-CA21-D98B64316616}"/>
              </a:ext>
            </a:extLst>
          </p:cNvPr>
          <p:cNvSpPr>
            <a:spLocks noGrp="1"/>
          </p:cNvSpPr>
          <p:nvPr>
            <p:ph type="title"/>
          </p:nvPr>
        </p:nvSpPr>
        <p:spPr>
          <a:xfrm>
            <a:off x="261731" y="218660"/>
            <a:ext cx="11635408" cy="1213610"/>
          </a:xfrm>
        </p:spPr>
        <p:txBody>
          <a:bodyPr/>
          <a:lstStyle>
            <a:lvl1pPr>
              <a:defRPr>
                <a:solidFill>
                  <a:srgbClr val="003087"/>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5BFC0A4-76EC-975E-0FC0-3D6D889B41E1}"/>
              </a:ext>
            </a:extLst>
          </p:cNvPr>
          <p:cNvSpPr>
            <a:spLocks noGrp="1"/>
          </p:cNvSpPr>
          <p:nvPr>
            <p:ph idx="1"/>
          </p:nvPr>
        </p:nvSpPr>
        <p:spPr>
          <a:xfrm>
            <a:off x="261731" y="1665287"/>
            <a:ext cx="11635408" cy="3960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7F5E76-82A0-894D-8046-BAB212EFC0AB}"/>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5" name="Footer Placeholder 4">
            <a:extLst>
              <a:ext uri="{FF2B5EF4-FFF2-40B4-BE49-F238E27FC236}">
                <a16:creationId xmlns:a16="http://schemas.microsoft.com/office/drawing/2014/main" id="{5B8D8981-586C-9450-1AA9-DB9ECC9CFE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14CD2A-8497-7993-0CF2-2CA33BB8A686}"/>
              </a:ext>
            </a:extLst>
          </p:cNvPr>
          <p:cNvSpPr>
            <a:spLocks noGrp="1"/>
          </p:cNvSpPr>
          <p:nvPr>
            <p:ph type="sldNum" sz="quarter" idx="12"/>
          </p:nvPr>
        </p:nvSpPr>
        <p:spPr/>
        <p:txBody>
          <a:bodyPr/>
          <a:lstStyle/>
          <a:p>
            <a:fld id="{E21FC3DA-C119-4203-8CF5-D4C8AC273A62}" type="slidenum">
              <a:rPr lang="en-GB" smtClean="0"/>
              <a:t>‹#›</a:t>
            </a:fld>
            <a:endParaRPr lang="en-GB"/>
          </a:p>
        </p:txBody>
      </p:sp>
    </p:spTree>
    <p:extLst>
      <p:ext uri="{BB962C8B-B14F-4D97-AF65-F5344CB8AC3E}">
        <p14:creationId xmlns:p14="http://schemas.microsoft.com/office/powerpoint/2010/main" val="378923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D295-C855-242D-61DD-75C1DFD41594}"/>
              </a:ext>
            </a:extLst>
          </p:cNvPr>
          <p:cNvSpPr>
            <a:spLocks noGrp="1"/>
          </p:cNvSpPr>
          <p:nvPr>
            <p:ph type="title"/>
          </p:nvPr>
        </p:nvSpPr>
        <p:spPr>
          <a:xfrm>
            <a:off x="831850" y="576263"/>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7DB0E8-AC83-971D-D9E0-07BEE5AAF2F8}"/>
              </a:ext>
            </a:extLst>
          </p:cNvPr>
          <p:cNvSpPr>
            <a:spLocks noGrp="1"/>
          </p:cNvSpPr>
          <p:nvPr>
            <p:ph type="body" idx="1"/>
          </p:nvPr>
        </p:nvSpPr>
        <p:spPr>
          <a:xfrm>
            <a:off x="831850" y="381421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5FE01E-BD69-E594-6AE9-EAC34DC519A8}"/>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5" name="Footer Placeholder 4">
            <a:extLst>
              <a:ext uri="{FF2B5EF4-FFF2-40B4-BE49-F238E27FC236}">
                <a16:creationId xmlns:a16="http://schemas.microsoft.com/office/drawing/2014/main" id="{73459432-7693-7A40-88EC-35CF7A717E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34AB0-6351-8817-CD92-5FC32DA6F218}"/>
              </a:ext>
            </a:extLst>
          </p:cNvPr>
          <p:cNvSpPr>
            <a:spLocks noGrp="1"/>
          </p:cNvSpPr>
          <p:nvPr>
            <p:ph type="sldNum" sz="quarter" idx="12"/>
          </p:nvPr>
        </p:nvSpPr>
        <p:spPr/>
        <p:txBody>
          <a:bodyPr/>
          <a:lstStyle/>
          <a:p>
            <a:fld id="{E21FC3DA-C119-4203-8CF5-D4C8AC273A62}" type="slidenum">
              <a:rPr lang="en-GB" smtClean="0"/>
              <a:t>‹#›</a:t>
            </a:fld>
            <a:endParaRPr lang="en-GB"/>
          </a:p>
        </p:txBody>
      </p:sp>
    </p:spTree>
    <p:extLst>
      <p:ext uri="{BB962C8B-B14F-4D97-AF65-F5344CB8AC3E}">
        <p14:creationId xmlns:p14="http://schemas.microsoft.com/office/powerpoint/2010/main" val="346718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93B21C-671D-1424-0A3F-1C2BE16F96F9}"/>
              </a:ext>
            </a:extLst>
          </p:cNvPr>
          <p:cNvSpPr>
            <a:spLocks noGrp="1"/>
          </p:cNvSpPr>
          <p:nvPr>
            <p:ph sz="half" idx="1"/>
          </p:nvPr>
        </p:nvSpPr>
        <p:spPr>
          <a:xfrm>
            <a:off x="380999" y="1541532"/>
            <a:ext cx="5552662" cy="4093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5FD050-EE55-4594-EBAA-589EBB909ECA}"/>
              </a:ext>
            </a:extLst>
          </p:cNvPr>
          <p:cNvSpPr>
            <a:spLocks noGrp="1"/>
          </p:cNvSpPr>
          <p:nvPr>
            <p:ph sz="half" idx="2"/>
          </p:nvPr>
        </p:nvSpPr>
        <p:spPr>
          <a:xfrm>
            <a:off x="6284840" y="1541532"/>
            <a:ext cx="5552662" cy="4093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90F1E5-2CA6-637D-5CAE-EAFF0A3150F7}"/>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6" name="Footer Placeholder 5">
            <a:extLst>
              <a:ext uri="{FF2B5EF4-FFF2-40B4-BE49-F238E27FC236}">
                <a16:creationId xmlns:a16="http://schemas.microsoft.com/office/drawing/2014/main" id="{E2CD4990-56F3-ABDB-D584-497133B787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7BCB44-37E7-4CF3-34FC-91E9CE64D948}"/>
              </a:ext>
            </a:extLst>
          </p:cNvPr>
          <p:cNvSpPr>
            <a:spLocks noGrp="1"/>
          </p:cNvSpPr>
          <p:nvPr>
            <p:ph type="sldNum" sz="quarter" idx="12"/>
          </p:nvPr>
        </p:nvSpPr>
        <p:spPr/>
        <p:txBody>
          <a:bodyPr/>
          <a:lstStyle/>
          <a:p>
            <a:fld id="{E21FC3DA-C119-4203-8CF5-D4C8AC273A62}" type="slidenum">
              <a:rPr lang="en-GB" smtClean="0"/>
              <a:t>‹#›</a:t>
            </a:fld>
            <a:endParaRPr lang="en-GB"/>
          </a:p>
        </p:txBody>
      </p:sp>
      <p:sp>
        <p:nvSpPr>
          <p:cNvPr id="8" name="Title 1">
            <a:extLst>
              <a:ext uri="{FF2B5EF4-FFF2-40B4-BE49-F238E27FC236}">
                <a16:creationId xmlns:a16="http://schemas.microsoft.com/office/drawing/2014/main" id="{89F0FAD4-FB44-E48B-2B1F-E83FA2C4A927}"/>
              </a:ext>
            </a:extLst>
          </p:cNvPr>
          <p:cNvSpPr>
            <a:spLocks noGrp="1"/>
          </p:cNvSpPr>
          <p:nvPr>
            <p:ph type="title"/>
          </p:nvPr>
        </p:nvSpPr>
        <p:spPr>
          <a:xfrm>
            <a:off x="261731" y="218660"/>
            <a:ext cx="11635408" cy="1213610"/>
          </a:xfrm>
        </p:spPr>
        <p:txBody>
          <a:bodyPr/>
          <a:lstStyle>
            <a:lvl1pPr>
              <a:defRPr>
                <a:solidFill>
                  <a:srgbClr val="00308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386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5327BD-2A02-29C2-2F7A-A23B41118D4E}"/>
              </a:ext>
            </a:extLst>
          </p:cNvPr>
          <p:cNvSpPr>
            <a:spLocks noGrp="1"/>
          </p:cNvSpPr>
          <p:nvPr>
            <p:ph type="body" idx="1"/>
          </p:nvPr>
        </p:nvSpPr>
        <p:spPr>
          <a:xfrm>
            <a:off x="322954" y="1497805"/>
            <a:ext cx="5657090" cy="7343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7AB703-31F9-30C5-1D1D-FA4AB83827D1}"/>
              </a:ext>
            </a:extLst>
          </p:cNvPr>
          <p:cNvSpPr>
            <a:spLocks noGrp="1"/>
          </p:cNvSpPr>
          <p:nvPr>
            <p:ph sz="half" idx="2"/>
          </p:nvPr>
        </p:nvSpPr>
        <p:spPr>
          <a:xfrm>
            <a:off x="322954" y="2321717"/>
            <a:ext cx="5657090" cy="3283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863D908-7783-54D1-7B2A-0206A656799D}"/>
              </a:ext>
            </a:extLst>
          </p:cNvPr>
          <p:cNvSpPr>
            <a:spLocks noGrp="1"/>
          </p:cNvSpPr>
          <p:nvPr>
            <p:ph type="body" sz="quarter" idx="3"/>
          </p:nvPr>
        </p:nvSpPr>
        <p:spPr>
          <a:xfrm>
            <a:off x="6211957" y="1497805"/>
            <a:ext cx="56570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674376-6956-5178-A69B-E4AEC733B7FE}"/>
              </a:ext>
            </a:extLst>
          </p:cNvPr>
          <p:cNvSpPr>
            <a:spLocks noGrp="1"/>
          </p:cNvSpPr>
          <p:nvPr>
            <p:ph sz="quarter" idx="4"/>
          </p:nvPr>
        </p:nvSpPr>
        <p:spPr>
          <a:xfrm>
            <a:off x="6211957" y="2321717"/>
            <a:ext cx="5657090" cy="3283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BDEAEE-30CD-E1D7-EA0B-296668A6FAAB}"/>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8" name="Footer Placeholder 7">
            <a:extLst>
              <a:ext uri="{FF2B5EF4-FFF2-40B4-BE49-F238E27FC236}">
                <a16:creationId xmlns:a16="http://schemas.microsoft.com/office/drawing/2014/main" id="{691EC6E9-9FBD-F4F3-B9DB-D82A77BF8B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08D36A-8853-60E7-1E3F-0B254A83589B}"/>
              </a:ext>
            </a:extLst>
          </p:cNvPr>
          <p:cNvSpPr>
            <a:spLocks noGrp="1"/>
          </p:cNvSpPr>
          <p:nvPr>
            <p:ph type="sldNum" sz="quarter" idx="12"/>
          </p:nvPr>
        </p:nvSpPr>
        <p:spPr/>
        <p:txBody>
          <a:bodyPr/>
          <a:lstStyle/>
          <a:p>
            <a:fld id="{E21FC3DA-C119-4203-8CF5-D4C8AC273A62}" type="slidenum">
              <a:rPr lang="en-GB" smtClean="0"/>
              <a:t>‹#›</a:t>
            </a:fld>
            <a:endParaRPr lang="en-GB"/>
          </a:p>
        </p:txBody>
      </p:sp>
      <p:sp>
        <p:nvSpPr>
          <p:cNvPr id="10" name="Title 1">
            <a:extLst>
              <a:ext uri="{FF2B5EF4-FFF2-40B4-BE49-F238E27FC236}">
                <a16:creationId xmlns:a16="http://schemas.microsoft.com/office/drawing/2014/main" id="{A4A961D6-06C7-B90E-5450-6773EDA288FB}"/>
              </a:ext>
            </a:extLst>
          </p:cNvPr>
          <p:cNvSpPr>
            <a:spLocks noGrp="1"/>
          </p:cNvSpPr>
          <p:nvPr>
            <p:ph type="title"/>
          </p:nvPr>
        </p:nvSpPr>
        <p:spPr>
          <a:xfrm>
            <a:off x="261731" y="218660"/>
            <a:ext cx="11635408" cy="1213610"/>
          </a:xfrm>
        </p:spPr>
        <p:txBody>
          <a:bodyPr/>
          <a:lstStyle>
            <a:lvl1pPr>
              <a:defRPr>
                <a:solidFill>
                  <a:srgbClr val="00308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1021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8E9BA29-E078-E11D-2761-0816B0F40C8B}"/>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4" name="Footer Placeholder 3">
            <a:extLst>
              <a:ext uri="{FF2B5EF4-FFF2-40B4-BE49-F238E27FC236}">
                <a16:creationId xmlns:a16="http://schemas.microsoft.com/office/drawing/2014/main" id="{2F6C3333-2293-D0BE-567E-8744DA2FD6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BF52C8-35BC-7BA4-9386-48326DC05918}"/>
              </a:ext>
            </a:extLst>
          </p:cNvPr>
          <p:cNvSpPr>
            <a:spLocks noGrp="1"/>
          </p:cNvSpPr>
          <p:nvPr>
            <p:ph type="sldNum" sz="quarter" idx="12"/>
          </p:nvPr>
        </p:nvSpPr>
        <p:spPr/>
        <p:txBody>
          <a:bodyPr/>
          <a:lstStyle/>
          <a:p>
            <a:fld id="{E21FC3DA-C119-4203-8CF5-D4C8AC273A62}" type="slidenum">
              <a:rPr lang="en-GB" smtClean="0"/>
              <a:t>‹#›</a:t>
            </a:fld>
            <a:endParaRPr lang="en-GB"/>
          </a:p>
        </p:txBody>
      </p:sp>
      <p:sp>
        <p:nvSpPr>
          <p:cNvPr id="6" name="Title 1">
            <a:extLst>
              <a:ext uri="{FF2B5EF4-FFF2-40B4-BE49-F238E27FC236}">
                <a16:creationId xmlns:a16="http://schemas.microsoft.com/office/drawing/2014/main" id="{A2217DA1-806E-629D-7A8B-2B3855707DFD}"/>
              </a:ext>
            </a:extLst>
          </p:cNvPr>
          <p:cNvSpPr>
            <a:spLocks noGrp="1"/>
          </p:cNvSpPr>
          <p:nvPr>
            <p:ph type="title"/>
          </p:nvPr>
        </p:nvSpPr>
        <p:spPr>
          <a:xfrm>
            <a:off x="261731" y="218660"/>
            <a:ext cx="11635408" cy="1213610"/>
          </a:xfrm>
        </p:spPr>
        <p:txBody>
          <a:bodyPr/>
          <a:lstStyle>
            <a:lvl1pPr>
              <a:defRPr>
                <a:solidFill>
                  <a:srgbClr val="00308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2007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A92127-B5C8-7E37-4305-A39E439D5A61}"/>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3" name="Footer Placeholder 2">
            <a:extLst>
              <a:ext uri="{FF2B5EF4-FFF2-40B4-BE49-F238E27FC236}">
                <a16:creationId xmlns:a16="http://schemas.microsoft.com/office/drawing/2014/main" id="{B09D703F-F30F-9B98-B77B-6088CF1EC6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3C0972-B0FB-DD7C-BC5A-B7DA6DDE8D96}"/>
              </a:ext>
            </a:extLst>
          </p:cNvPr>
          <p:cNvSpPr>
            <a:spLocks noGrp="1"/>
          </p:cNvSpPr>
          <p:nvPr>
            <p:ph type="sldNum" sz="quarter" idx="12"/>
          </p:nvPr>
        </p:nvSpPr>
        <p:spPr/>
        <p:txBody>
          <a:bodyPr/>
          <a:lstStyle/>
          <a:p>
            <a:fld id="{E21FC3DA-C119-4203-8CF5-D4C8AC273A62}" type="slidenum">
              <a:rPr lang="en-GB" smtClean="0"/>
              <a:t>‹#›</a:t>
            </a:fld>
            <a:endParaRPr lang="en-GB"/>
          </a:p>
        </p:txBody>
      </p:sp>
    </p:spTree>
    <p:extLst>
      <p:ext uri="{BB962C8B-B14F-4D97-AF65-F5344CB8AC3E}">
        <p14:creationId xmlns:p14="http://schemas.microsoft.com/office/powerpoint/2010/main" val="1813583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4C9D-7BE5-C634-5540-23E28D046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9B27ED-4506-B099-2BD9-459E100DCEDC}"/>
              </a:ext>
            </a:extLst>
          </p:cNvPr>
          <p:cNvSpPr>
            <a:spLocks noGrp="1"/>
          </p:cNvSpPr>
          <p:nvPr>
            <p:ph idx="1"/>
          </p:nvPr>
        </p:nvSpPr>
        <p:spPr>
          <a:xfrm>
            <a:off x="5183188" y="457200"/>
            <a:ext cx="6172200" cy="50888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D45487-546B-3CF2-7F00-15540F9EAC96}"/>
              </a:ext>
            </a:extLst>
          </p:cNvPr>
          <p:cNvSpPr>
            <a:spLocks noGrp="1"/>
          </p:cNvSpPr>
          <p:nvPr>
            <p:ph type="body" sz="half" idx="2"/>
          </p:nvPr>
        </p:nvSpPr>
        <p:spPr>
          <a:xfrm>
            <a:off x="839788" y="2057400"/>
            <a:ext cx="3932237" cy="34886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A6FC33-136A-FCF9-B4FB-799A0D574728}"/>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6" name="Footer Placeholder 5">
            <a:extLst>
              <a:ext uri="{FF2B5EF4-FFF2-40B4-BE49-F238E27FC236}">
                <a16:creationId xmlns:a16="http://schemas.microsoft.com/office/drawing/2014/main" id="{DCFC4008-71CB-EEAA-4036-CF2C4BE325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C5B605-34F3-17EE-A118-A1CA8F734DF7}"/>
              </a:ext>
            </a:extLst>
          </p:cNvPr>
          <p:cNvSpPr>
            <a:spLocks noGrp="1"/>
          </p:cNvSpPr>
          <p:nvPr>
            <p:ph type="sldNum" sz="quarter" idx="12"/>
          </p:nvPr>
        </p:nvSpPr>
        <p:spPr/>
        <p:txBody>
          <a:bodyPr/>
          <a:lstStyle/>
          <a:p>
            <a:fld id="{E21FC3DA-C119-4203-8CF5-D4C8AC273A62}" type="slidenum">
              <a:rPr lang="en-GB" smtClean="0"/>
              <a:t>‹#›</a:t>
            </a:fld>
            <a:endParaRPr lang="en-GB"/>
          </a:p>
        </p:txBody>
      </p:sp>
    </p:spTree>
    <p:extLst>
      <p:ext uri="{BB962C8B-B14F-4D97-AF65-F5344CB8AC3E}">
        <p14:creationId xmlns:p14="http://schemas.microsoft.com/office/powerpoint/2010/main" val="409984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83A8-F7BA-165A-4629-3D07C922DC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0FBF54-96F0-278C-3FE3-D88A90DB438B}"/>
              </a:ext>
            </a:extLst>
          </p:cNvPr>
          <p:cNvSpPr>
            <a:spLocks noGrp="1"/>
          </p:cNvSpPr>
          <p:nvPr>
            <p:ph type="pic" idx="1"/>
          </p:nvPr>
        </p:nvSpPr>
        <p:spPr>
          <a:xfrm>
            <a:off x="5180012" y="457200"/>
            <a:ext cx="6172200" cy="502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CDF612-9929-36B0-9F23-9B4B42B24EA0}"/>
              </a:ext>
            </a:extLst>
          </p:cNvPr>
          <p:cNvSpPr>
            <a:spLocks noGrp="1"/>
          </p:cNvSpPr>
          <p:nvPr>
            <p:ph type="body" sz="half" idx="2"/>
          </p:nvPr>
        </p:nvSpPr>
        <p:spPr>
          <a:xfrm>
            <a:off x="839788" y="2057400"/>
            <a:ext cx="3932237" cy="3429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E15BB-212A-5A86-731E-A3089C7ACFD8}"/>
              </a:ext>
            </a:extLst>
          </p:cNvPr>
          <p:cNvSpPr>
            <a:spLocks noGrp="1"/>
          </p:cNvSpPr>
          <p:nvPr>
            <p:ph type="dt" sz="half" idx="10"/>
          </p:nvPr>
        </p:nvSpPr>
        <p:spPr/>
        <p:txBody>
          <a:bodyPr/>
          <a:lstStyle/>
          <a:p>
            <a:fld id="{026789E2-2043-447A-9F6B-5EDF3FA6E4A0}" type="datetimeFigureOut">
              <a:rPr lang="en-GB" smtClean="0"/>
              <a:t>24/04/2023</a:t>
            </a:fld>
            <a:endParaRPr lang="en-GB"/>
          </a:p>
        </p:txBody>
      </p:sp>
      <p:sp>
        <p:nvSpPr>
          <p:cNvPr id="6" name="Footer Placeholder 5">
            <a:extLst>
              <a:ext uri="{FF2B5EF4-FFF2-40B4-BE49-F238E27FC236}">
                <a16:creationId xmlns:a16="http://schemas.microsoft.com/office/drawing/2014/main" id="{39FFFE4E-C652-F335-1AA8-1137073BC4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2190E0-8773-7E19-724A-EE3D31FFC89D}"/>
              </a:ext>
            </a:extLst>
          </p:cNvPr>
          <p:cNvSpPr>
            <a:spLocks noGrp="1"/>
          </p:cNvSpPr>
          <p:nvPr>
            <p:ph type="sldNum" sz="quarter" idx="12"/>
          </p:nvPr>
        </p:nvSpPr>
        <p:spPr/>
        <p:txBody>
          <a:bodyPr/>
          <a:lstStyle/>
          <a:p>
            <a:fld id="{E21FC3DA-C119-4203-8CF5-D4C8AC273A62}" type="slidenum">
              <a:rPr lang="en-GB" smtClean="0"/>
              <a:t>‹#›</a:t>
            </a:fld>
            <a:endParaRPr lang="en-GB"/>
          </a:p>
        </p:txBody>
      </p:sp>
    </p:spTree>
    <p:extLst>
      <p:ext uri="{BB962C8B-B14F-4D97-AF65-F5344CB8AC3E}">
        <p14:creationId xmlns:p14="http://schemas.microsoft.com/office/powerpoint/2010/main" val="240902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F0AD46-232F-3639-C5E0-941167FEF932}"/>
              </a:ext>
            </a:extLst>
          </p:cNvPr>
          <p:cNvSpPr>
            <a:spLocks noGrp="1"/>
          </p:cNvSpPr>
          <p:nvPr>
            <p:ph type="title"/>
          </p:nvPr>
        </p:nvSpPr>
        <p:spPr>
          <a:xfrm>
            <a:off x="367748" y="240310"/>
            <a:ext cx="11456503" cy="1159221"/>
          </a:xfrm>
          <a:custGeom>
            <a:avLst/>
            <a:gdLst>
              <a:gd name="connsiteX0" fmla="*/ 0 w 11456503"/>
              <a:gd name="connsiteY0" fmla="*/ 0 h 1159221"/>
              <a:gd name="connsiteX1" fmla="*/ 559347 w 11456503"/>
              <a:gd name="connsiteY1" fmla="*/ 0 h 1159221"/>
              <a:gd name="connsiteX2" fmla="*/ 1004129 w 11456503"/>
              <a:gd name="connsiteY2" fmla="*/ 0 h 1159221"/>
              <a:gd name="connsiteX3" fmla="*/ 1792606 w 11456503"/>
              <a:gd name="connsiteY3" fmla="*/ 0 h 1159221"/>
              <a:gd name="connsiteX4" fmla="*/ 2351953 w 11456503"/>
              <a:gd name="connsiteY4" fmla="*/ 0 h 1159221"/>
              <a:gd name="connsiteX5" fmla="*/ 3025865 w 11456503"/>
              <a:gd name="connsiteY5" fmla="*/ 0 h 1159221"/>
              <a:gd name="connsiteX6" fmla="*/ 3356081 w 11456503"/>
              <a:gd name="connsiteY6" fmla="*/ 0 h 1159221"/>
              <a:gd name="connsiteX7" fmla="*/ 3686298 w 11456503"/>
              <a:gd name="connsiteY7" fmla="*/ 0 h 1159221"/>
              <a:gd name="connsiteX8" fmla="*/ 4245645 w 11456503"/>
              <a:gd name="connsiteY8" fmla="*/ 0 h 1159221"/>
              <a:gd name="connsiteX9" fmla="*/ 4919557 w 11456503"/>
              <a:gd name="connsiteY9" fmla="*/ 0 h 1159221"/>
              <a:gd name="connsiteX10" fmla="*/ 5249774 w 11456503"/>
              <a:gd name="connsiteY10" fmla="*/ 0 h 1159221"/>
              <a:gd name="connsiteX11" fmla="*/ 6152816 w 11456503"/>
              <a:gd name="connsiteY11" fmla="*/ 0 h 1159221"/>
              <a:gd name="connsiteX12" fmla="*/ 6826728 w 11456503"/>
              <a:gd name="connsiteY12" fmla="*/ 0 h 1159221"/>
              <a:gd name="connsiteX13" fmla="*/ 7500640 w 11456503"/>
              <a:gd name="connsiteY13" fmla="*/ 0 h 1159221"/>
              <a:gd name="connsiteX14" fmla="*/ 7830857 w 11456503"/>
              <a:gd name="connsiteY14" fmla="*/ 0 h 1159221"/>
              <a:gd name="connsiteX15" fmla="*/ 8504769 w 11456503"/>
              <a:gd name="connsiteY15" fmla="*/ 0 h 1159221"/>
              <a:gd name="connsiteX16" fmla="*/ 9293246 w 11456503"/>
              <a:gd name="connsiteY16" fmla="*/ 0 h 1159221"/>
              <a:gd name="connsiteX17" fmla="*/ 9738028 w 11456503"/>
              <a:gd name="connsiteY17" fmla="*/ 0 h 1159221"/>
              <a:gd name="connsiteX18" fmla="*/ 10182809 w 11456503"/>
              <a:gd name="connsiteY18" fmla="*/ 0 h 1159221"/>
              <a:gd name="connsiteX19" fmla="*/ 10513026 w 11456503"/>
              <a:gd name="connsiteY19" fmla="*/ 0 h 1159221"/>
              <a:gd name="connsiteX20" fmla="*/ 11456503 w 11456503"/>
              <a:gd name="connsiteY20" fmla="*/ 0 h 1159221"/>
              <a:gd name="connsiteX21" fmla="*/ 11456503 w 11456503"/>
              <a:gd name="connsiteY21" fmla="*/ 568018 h 1159221"/>
              <a:gd name="connsiteX22" fmla="*/ 11456503 w 11456503"/>
              <a:gd name="connsiteY22" fmla="*/ 1159221 h 1159221"/>
              <a:gd name="connsiteX23" fmla="*/ 10897156 w 11456503"/>
              <a:gd name="connsiteY23" fmla="*/ 1159221 h 1159221"/>
              <a:gd name="connsiteX24" fmla="*/ 10566939 w 11456503"/>
              <a:gd name="connsiteY24" fmla="*/ 1159221 h 1159221"/>
              <a:gd name="connsiteX25" fmla="*/ 10122157 w 11456503"/>
              <a:gd name="connsiteY25" fmla="*/ 1159221 h 1159221"/>
              <a:gd name="connsiteX26" fmla="*/ 9791941 w 11456503"/>
              <a:gd name="connsiteY26" fmla="*/ 1159221 h 1159221"/>
              <a:gd name="connsiteX27" fmla="*/ 9461724 w 11456503"/>
              <a:gd name="connsiteY27" fmla="*/ 1159221 h 1159221"/>
              <a:gd name="connsiteX28" fmla="*/ 8902377 w 11456503"/>
              <a:gd name="connsiteY28" fmla="*/ 1159221 h 1159221"/>
              <a:gd name="connsiteX29" fmla="*/ 8457595 w 11456503"/>
              <a:gd name="connsiteY29" fmla="*/ 1159221 h 1159221"/>
              <a:gd name="connsiteX30" fmla="*/ 8012813 w 11456503"/>
              <a:gd name="connsiteY30" fmla="*/ 1159221 h 1159221"/>
              <a:gd name="connsiteX31" fmla="*/ 7224336 w 11456503"/>
              <a:gd name="connsiteY31" fmla="*/ 1159221 h 1159221"/>
              <a:gd name="connsiteX32" fmla="*/ 6894119 w 11456503"/>
              <a:gd name="connsiteY32" fmla="*/ 1159221 h 1159221"/>
              <a:gd name="connsiteX33" fmla="*/ 6563902 w 11456503"/>
              <a:gd name="connsiteY33" fmla="*/ 1159221 h 1159221"/>
              <a:gd name="connsiteX34" fmla="*/ 5660860 w 11456503"/>
              <a:gd name="connsiteY34" fmla="*/ 1159221 h 1159221"/>
              <a:gd name="connsiteX35" fmla="*/ 5216078 w 11456503"/>
              <a:gd name="connsiteY35" fmla="*/ 1159221 h 1159221"/>
              <a:gd name="connsiteX36" fmla="*/ 4427601 w 11456503"/>
              <a:gd name="connsiteY36" fmla="*/ 1159221 h 1159221"/>
              <a:gd name="connsiteX37" fmla="*/ 4097385 w 11456503"/>
              <a:gd name="connsiteY37" fmla="*/ 1159221 h 1159221"/>
              <a:gd name="connsiteX38" fmla="*/ 3652603 w 11456503"/>
              <a:gd name="connsiteY38" fmla="*/ 1159221 h 1159221"/>
              <a:gd name="connsiteX39" fmla="*/ 2978691 w 11456503"/>
              <a:gd name="connsiteY39" fmla="*/ 1159221 h 1159221"/>
              <a:gd name="connsiteX40" fmla="*/ 2190214 w 11456503"/>
              <a:gd name="connsiteY40" fmla="*/ 1159221 h 1159221"/>
              <a:gd name="connsiteX41" fmla="*/ 1516302 w 11456503"/>
              <a:gd name="connsiteY41" fmla="*/ 1159221 h 1159221"/>
              <a:gd name="connsiteX42" fmla="*/ 956955 w 11456503"/>
              <a:gd name="connsiteY42" fmla="*/ 1159221 h 1159221"/>
              <a:gd name="connsiteX43" fmla="*/ 0 w 11456503"/>
              <a:gd name="connsiteY43" fmla="*/ 1159221 h 1159221"/>
              <a:gd name="connsiteX44" fmla="*/ 0 w 11456503"/>
              <a:gd name="connsiteY44" fmla="*/ 602795 h 1159221"/>
              <a:gd name="connsiteX45" fmla="*/ 0 w 11456503"/>
              <a:gd name="connsiteY45" fmla="*/ 0 h 115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456503" h="1159221" fill="none" extrusionOk="0">
                <a:moveTo>
                  <a:pt x="0" y="0"/>
                </a:moveTo>
                <a:cubicBezTo>
                  <a:pt x="113662" y="1520"/>
                  <a:pt x="323786" y="-19124"/>
                  <a:pt x="559347" y="0"/>
                </a:cubicBezTo>
                <a:cubicBezTo>
                  <a:pt x="794908" y="19124"/>
                  <a:pt x="866566" y="-9857"/>
                  <a:pt x="1004129" y="0"/>
                </a:cubicBezTo>
                <a:cubicBezTo>
                  <a:pt x="1141692" y="9857"/>
                  <a:pt x="1508346" y="2453"/>
                  <a:pt x="1792606" y="0"/>
                </a:cubicBezTo>
                <a:cubicBezTo>
                  <a:pt x="2076866" y="-2453"/>
                  <a:pt x="2184484" y="25446"/>
                  <a:pt x="2351953" y="0"/>
                </a:cubicBezTo>
                <a:cubicBezTo>
                  <a:pt x="2519422" y="-25446"/>
                  <a:pt x="2750186" y="-4433"/>
                  <a:pt x="3025865" y="0"/>
                </a:cubicBezTo>
                <a:cubicBezTo>
                  <a:pt x="3301544" y="4433"/>
                  <a:pt x="3286369" y="2993"/>
                  <a:pt x="3356081" y="0"/>
                </a:cubicBezTo>
                <a:cubicBezTo>
                  <a:pt x="3425793" y="-2993"/>
                  <a:pt x="3542476" y="3583"/>
                  <a:pt x="3686298" y="0"/>
                </a:cubicBezTo>
                <a:cubicBezTo>
                  <a:pt x="3830120" y="-3583"/>
                  <a:pt x="3979451" y="-8766"/>
                  <a:pt x="4245645" y="0"/>
                </a:cubicBezTo>
                <a:cubicBezTo>
                  <a:pt x="4511839" y="8766"/>
                  <a:pt x="4591551" y="6260"/>
                  <a:pt x="4919557" y="0"/>
                </a:cubicBezTo>
                <a:cubicBezTo>
                  <a:pt x="5247563" y="-6260"/>
                  <a:pt x="5138415" y="-11598"/>
                  <a:pt x="5249774" y="0"/>
                </a:cubicBezTo>
                <a:cubicBezTo>
                  <a:pt x="5361133" y="11598"/>
                  <a:pt x="5764919" y="-36037"/>
                  <a:pt x="6152816" y="0"/>
                </a:cubicBezTo>
                <a:cubicBezTo>
                  <a:pt x="6540713" y="36037"/>
                  <a:pt x="6591435" y="-24170"/>
                  <a:pt x="6826728" y="0"/>
                </a:cubicBezTo>
                <a:cubicBezTo>
                  <a:pt x="7062021" y="24170"/>
                  <a:pt x="7271075" y="-10890"/>
                  <a:pt x="7500640" y="0"/>
                </a:cubicBezTo>
                <a:cubicBezTo>
                  <a:pt x="7730205" y="10890"/>
                  <a:pt x="7734526" y="-6328"/>
                  <a:pt x="7830857" y="0"/>
                </a:cubicBezTo>
                <a:cubicBezTo>
                  <a:pt x="7927188" y="6328"/>
                  <a:pt x="8358256" y="17035"/>
                  <a:pt x="8504769" y="0"/>
                </a:cubicBezTo>
                <a:cubicBezTo>
                  <a:pt x="8651282" y="-17035"/>
                  <a:pt x="8928527" y="15745"/>
                  <a:pt x="9293246" y="0"/>
                </a:cubicBezTo>
                <a:cubicBezTo>
                  <a:pt x="9657965" y="-15745"/>
                  <a:pt x="9611656" y="-17735"/>
                  <a:pt x="9738028" y="0"/>
                </a:cubicBezTo>
                <a:cubicBezTo>
                  <a:pt x="9864400" y="17735"/>
                  <a:pt x="10031290" y="-16988"/>
                  <a:pt x="10182809" y="0"/>
                </a:cubicBezTo>
                <a:cubicBezTo>
                  <a:pt x="10334328" y="16988"/>
                  <a:pt x="10371891" y="-11077"/>
                  <a:pt x="10513026" y="0"/>
                </a:cubicBezTo>
                <a:cubicBezTo>
                  <a:pt x="10654161" y="11077"/>
                  <a:pt x="11145234" y="-8679"/>
                  <a:pt x="11456503" y="0"/>
                </a:cubicBezTo>
                <a:cubicBezTo>
                  <a:pt x="11433222" y="223613"/>
                  <a:pt x="11463664" y="375575"/>
                  <a:pt x="11456503" y="568018"/>
                </a:cubicBezTo>
                <a:cubicBezTo>
                  <a:pt x="11449342" y="760461"/>
                  <a:pt x="11480626" y="919278"/>
                  <a:pt x="11456503" y="1159221"/>
                </a:cubicBezTo>
                <a:cubicBezTo>
                  <a:pt x="11323539" y="1132758"/>
                  <a:pt x="11105773" y="1167202"/>
                  <a:pt x="10897156" y="1159221"/>
                </a:cubicBezTo>
                <a:cubicBezTo>
                  <a:pt x="10688539" y="1151240"/>
                  <a:pt x="10683503" y="1148097"/>
                  <a:pt x="10566939" y="1159221"/>
                </a:cubicBezTo>
                <a:cubicBezTo>
                  <a:pt x="10450375" y="1170345"/>
                  <a:pt x="10331230" y="1165335"/>
                  <a:pt x="10122157" y="1159221"/>
                </a:cubicBezTo>
                <a:cubicBezTo>
                  <a:pt x="9913084" y="1153107"/>
                  <a:pt x="9934435" y="1161466"/>
                  <a:pt x="9791941" y="1159221"/>
                </a:cubicBezTo>
                <a:cubicBezTo>
                  <a:pt x="9649447" y="1156976"/>
                  <a:pt x="9528687" y="1161913"/>
                  <a:pt x="9461724" y="1159221"/>
                </a:cubicBezTo>
                <a:cubicBezTo>
                  <a:pt x="9394761" y="1156529"/>
                  <a:pt x="9123174" y="1140714"/>
                  <a:pt x="8902377" y="1159221"/>
                </a:cubicBezTo>
                <a:cubicBezTo>
                  <a:pt x="8681580" y="1177728"/>
                  <a:pt x="8639932" y="1151576"/>
                  <a:pt x="8457595" y="1159221"/>
                </a:cubicBezTo>
                <a:cubicBezTo>
                  <a:pt x="8275258" y="1166866"/>
                  <a:pt x="8164926" y="1145208"/>
                  <a:pt x="8012813" y="1159221"/>
                </a:cubicBezTo>
                <a:cubicBezTo>
                  <a:pt x="7860700" y="1173234"/>
                  <a:pt x="7607177" y="1125714"/>
                  <a:pt x="7224336" y="1159221"/>
                </a:cubicBezTo>
                <a:cubicBezTo>
                  <a:pt x="6841495" y="1192728"/>
                  <a:pt x="7033553" y="1172725"/>
                  <a:pt x="6894119" y="1159221"/>
                </a:cubicBezTo>
                <a:cubicBezTo>
                  <a:pt x="6754685" y="1145717"/>
                  <a:pt x="6642430" y="1161418"/>
                  <a:pt x="6563902" y="1159221"/>
                </a:cubicBezTo>
                <a:cubicBezTo>
                  <a:pt x="6485374" y="1157024"/>
                  <a:pt x="5922421" y="1190946"/>
                  <a:pt x="5660860" y="1159221"/>
                </a:cubicBezTo>
                <a:cubicBezTo>
                  <a:pt x="5399299" y="1127496"/>
                  <a:pt x="5355930" y="1158409"/>
                  <a:pt x="5216078" y="1159221"/>
                </a:cubicBezTo>
                <a:cubicBezTo>
                  <a:pt x="5076226" y="1160033"/>
                  <a:pt x="4615957" y="1176963"/>
                  <a:pt x="4427601" y="1159221"/>
                </a:cubicBezTo>
                <a:cubicBezTo>
                  <a:pt x="4239245" y="1141479"/>
                  <a:pt x="4238578" y="1146391"/>
                  <a:pt x="4097385" y="1159221"/>
                </a:cubicBezTo>
                <a:cubicBezTo>
                  <a:pt x="3956192" y="1172051"/>
                  <a:pt x="3830153" y="1149760"/>
                  <a:pt x="3652603" y="1159221"/>
                </a:cubicBezTo>
                <a:cubicBezTo>
                  <a:pt x="3475053" y="1168682"/>
                  <a:pt x="3169890" y="1170262"/>
                  <a:pt x="2978691" y="1159221"/>
                </a:cubicBezTo>
                <a:cubicBezTo>
                  <a:pt x="2787492" y="1148180"/>
                  <a:pt x="2392231" y="1156377"/>
                  <a:pt x="2190214" y="1159221"/>
                </a:cubicBezTo>
                <a:cubicBezTo>
                  <a:pt x="1988197" y="1162065"/>
                  <a:pt x="1659022" y="1146703"/>
                  <a:pt x="1516302" y="1159221"/>
                </a:cubicBezTo>
                <a:cubicBezTo>
                  <a:pt x="1373582" y="1171739"/>
                  <a:pt x="1191526" y="1160573"/>
                  <a:pt x="956955" y="1159221"/>
                </a:cubicBezTo>
                <a:cubicBezTo>
                  <a:pt x="722384" y="1157869"/>
                  <a:pt x="379562" y="1140688"/>
                  <a:pt x="0" y="1159221"/>
                </a:cubicBezTo>
                <a:cubicBezTo>
                  <a:pt x="-15281" y="916805"/>
                  <a:pt x="-22187" y="825247"/>
                  <a:pt x="0" y="602795"/>
                </a:cubicBezTo>
                <a:cubicBezTo>
                  <a:pt x="22187" y="380343"/>
                  <a:pt x="2193" y="180061"/>
                  <a:pt x="0" y="0"/>
                </a:cubicBezTo>
                <a:close/>
              </a:path>
              <a:path w="11456503" h="1159221" stroke="0" extrusionOk="0">
                <a:moveTo>
                  <a:pt x="0" y="0"/>
                </a:moveTo>
                <a:cubicBezTo>
                  <a:pt x="224566" y="-17105"/>
                  <a:pt x="411779" y="14668"/>
                  <a:pt x="559347" y="0"/>
                </a:cubicBezTo>
                <a:cubicBezTo>
                  <a:pt x="706915" y="-14668"/>
                  <a:pt x="779074" y="9586"/>
                  <a:pt x="889564" y="0"/>
                </a:cubicBezTo>
                <a:cubicBezTo>
                  <a:pt x="1000054" y="-9586"/>
                  <a:pt x="1231833" y="2190"/>
                  <a:pt x="1563476" y="0"/>
                </a:cubicBezTo>
                <a:cubicBezTo>
                  <a:pt x="1895119" y="-2190"/>
                  <a:pt x="1822667" y="1492"/>
                  <a:pt x="2008258" y="0"/>
                </a:cubicBezTo>
                <a:cubicBezTo>
                  <a:pt x="2193849" y="-1492"/>
                  <a:pt x="2434937" y="21798"/>
                  <a:pt x="2682170" y="0"/>
                </a:cubicBezTo>
                <a:cubicBezTo>
                  <a:pt x="2929403" y="-21798"/>
                  <a:pt x="3010383" y="2255"/>
                  <a:pt x="3241516" y="0"/>
                </a:cubicBezTo>
                <a:cubicBezTo>
                  <a:pt x="3472649" y="-2255"/>
                  <a:pt x="3670492" y="-24642"/>
                  <a:pt x="4029993" y="0"/>
                </a:cubicBezTo>
                <a:cubicBezTo>
                  <a:pt x="4389494" y="24642"/>
                  <a:pt x="4344404" y="19724"/>
                  <a:pt x="4474775" y="0"/>
                </a:cubicBezTo>
                <a:cubicBezTo>
                  <a:pt x="4605146" y="-19724"/>
                  <a:pt x="4888754" y="-140"/>
                  <a:pt x="5263252" y="0"/>
                </a:cubicBezTo>
                <a:cubicBezTo>
                  <a:pt x="5637750" y="140"/>
                  <a:pt x="5567462" y="-14335"/>
                  <a:pt x="5708034" y="0"/>
                </a:cubicBezTo>
                <a:cubicBezTo>
                  <a:pt x="5848606" y="14335"/>
                  <a:pt x="6390516" y="-27799"/>
                  <a:pt x="6611076" y="0"/>
                </a:cubicBezTo>
                <a:cubicBezTo>
                  <a:pt x="6831636" y="27799"/>
                  <a:pt x="7069612" y="19135"/>
                  <a:pt x="7514118" y="0"/>
                </a:cubicBezTo>
                <a:cubicBezTo>
                  <a:pt x="7958624" y="-19135"/>
                  <a:pt x="8100905" y="-24579"/>
                  <a:pt x="8302595" y="0"/>
                </a:cubicBezTo>
                <a:cubicBezTo>
                  <a:pt x="8504285" y="24579"/>
                  <a:pt x="9012366" y="-11142"/>
                  <a:pt x="9205637" y="0"/>
                </a:cubicBezTo>
                <a:cubicBezTo>
                  <a:pt x="9398908" y="11142"/>
                  <a:pt x="9451193" y="-9146"/>
                  <a:pt x="9650419" y="0"/>
                </a:cubicBezTo>
                <a:cubicBezTo>
                  <a:pt x="9849645" y="9146"/>
                  <a:pt x="10079139" y="22607"/>
                  <a:pt x="10209766" y="0"/>
                </a:cubicBezTo>
                <a:cubicBezTo>
                  <a:pt x="10340393" y="-22607"/>
                  <a:pt x="11167939" y="-18531"/>
                  <a:pt x="11456503" y="0"/>
                </a:cubicBezTo>
                <a:cubicBezTo>
                  <a:pt x="11461750" y="236872"/>
                  <a:pt x="11466630" y="300094"/>
                  <a:pt x="11456503" y="544834"/>
                </a:cubicBezTo>
                <a:cubicBezTo>
                  <a:pt x="11446376" y="789574"/>
                  <a:pt x="11479880" y="889367"/>
                  <a:pt x="11456503" y="1159221"/>
                </a:cubicBezTo>
                <a:cubicBezTo>
                  <a:pt x="11171766" y="1193111"/>
                  <a:pt x="10806301" y="1142301"/>
                  <a:pt x="10553461" y="1159221"/>
                </a:cubicBezTo>
                <a:cubicBezTo>
                  <a:pt x="10300621" y="1176141"/>
                  <a:pt x="10269947" y="1167956"/>
                  <a:pt x="10108679" y="1159221"/>
                </a:cubicBezTo>
                <a:cubicBezTo>
                  <a:pt x="9947411" y="1150486"/>
                  <a:pt x="9554365" y="1141047"/>
                  <a:pt x="9320202" y="1159221"/>
                </a:cubicBezTo>
                <a:cubicBezTo>
                  <a:pt x="9086039" y="1177395"/>
                  <a:pt x="8966856" y="1181256"/>
                  <a:pt x="8875420" y="1159221"/>
                </a:cubicBezTo>
                <a:cubicBezTo>
                  <a:pt x="8783984" y="1137186"/>
                  <a:pt x="8705894" y="1165123"/>
                  <a:pt x="8545203" y="1159221"/>
                </a:cubicBezTo>
                <a:cubicBezTo>
                  <a:pt x="8384512" y="1153319"/>
                  <a:pt x="8297973" y="1162605"/>
                  <a:pt x="8214987" y="1159221"/>
                </a:cubicBezTo>
                <a:cubicBezTo>
                  <a:pt x="8132001" y="1155837"/>
                  <a:pt x="7760442" y="1179040"/>
                  <a:pt x="7311945" y="1159221"/>
                </a:cubicBezTo>
                <a:cubicBezTo>
                  <a:pt x="6863448" y="1139402"/>
                  <a:pt x="6949153" y="1166716"/>
                  <a:pt x="6752598" y="1159221"/>
                </a:cubicBezTo>
                <a:cubicBezTo>
                  <a:pt x="6556043" y="1151726"/>
                  <a:pt x="6263125" y="1175486"/>
                  <a:pt x="5964121" y="1159221"/>
                </a:cubicBezTo>
                <a:cubicBezTo>
                  <a:pt x="5665117" y="1142956"/>
                  <a:pt x="5430124" y="1123669"/>
                  <a:pt x="5175644" y="1159221"/>
                </a:cubicBezTo>
                <a:cubicBezTo>
                  <a:pt x="4921164" y="1194773"/>
                  <a:pt x="4938195" y="1152556"/>
                  <a:pt x="4845427" y="1159221"/>
                </a:cubicBezTo>
                <a:cubicBezTo>
                  <a:pt x="4752659" y="1165886"/>
                  <a:pt x="4207914" y="1119729"/>
                  <a:pt x="3942385" y="1159221"/>
                </a:cubicBezTo>
                <a:cubicBezTo>
                  <a:pt x="3676856" y="1198713"/>
                  <a:pt x="3731241" y="1156503"/>
                  <a:pt x="3612168" y="1159221"/>
                </a:cubicBezTo>
                <a:cubicBezTo>
                  <a:pt x="3493095" y="1161939"/>
                  <a:pt x="3177094" y="1192141"/>
                  <a:pt x="2938256" y="1159221"/>
                </a:cubicBezTo>
                <a:cubicBezTo>
                  <a:pt x="2699418" y="1126301"/>
                  <a:pt x="2708258" y="1169450"/>
                  <a:pt x="2608039" y="1159221"/>
                </a:cubicBezTo>
                <a:cubicBezTo>
                  <a:pt x="2507820" y="1148992"/>
                  <a:pt x="2355308" y="1162962"/>
                  <a:pt x="2277822" y="1159221"/>
                </a:cubicBezTo>
                <a:cubicBezTo>
                  <a:pt x="2200336" y="1155480"/>
                  <a:pt x="1877923" y="1150175"/>
                  <a:pt x="1718475" y="1159221"/>
                </a:cubicBezTo>
                <a:cubicBezTo>
                  <a:pt x="1559027" y="1168267"/>
                  <a:pt x="1523638" y="1146465"/>
                  <a:pt x="1388259" y="1159221"/>
                </a:cubicBezTo>
                <a:cubicBezTo>
                  <a:pt x="1252880" y="1171977"/>
                  <a:pt x="508621" y="1185086"/>
                  <a:pt x="0" y="1159221"/>
                </a:cubicBezTo>
                <a:cubicBezTo>
                  <a:pt x="16229" y="909211"/>
                  <a:pt x="6656" y="718418"/>
                  <a:pt x="0" y="602795"/>
                </a:cubicBezTo>
                <a:cubicBezTo>
                  <a:pt x="-6656" y="487172"/>
                  <a:pt x="-22456" y="165405"/>
                  <a:pt x="0" y="0"/>
                </a:cubicBezTo>
                <a:close/>
              </a:path>
            </a:pathLst>
          </a:custGeom>
          <a:ln w="38100">
            <a:solidFill>
              <a:srgbClr val="F0C230"/>
            </a:solidFill>
            <a:extLst>
              <a:ext uri="{C807C97D-BFC1-408E-A445-0C87EB9F89A2}">
                <ask:lineSketchStyleProps xmlns:ask="http://schemas.microsoft.com/office/drawing/2018/sketchyshapes" sd="2964484146">
                  <a:prstGeom prst="rect">
                    <a:avLst/>
                  </a:prstGeom>
                  <ask:type>
                    <ask:lineSketchFreehand/>
                  </ask:type>
                </ask:lineSketchStyleProps>
              </a:ext>
            </a:extLst>
          </a:ln>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199571C-D207-D8CE-1CDF-C1898CBAD8F6}"/>
              </a:ext>
            </a:extLst>
          </p:cNvPr>
          <p:cNvSpPr>
            <a:spLocks noGrp="1"/>
          </p:cNvSpPr>
          <p:nvPr>
            <p:ph type="body" idx="1"/>
          </p:nvPr>
        </p:nvSpPr>
        <p:spPr>
          <a:xfrm>
            <a:off x="381000" y="1637866"/>
            <a:ext cx="11456504" cy="3924558"/>
          </a:xfrm>
          <a:custGeom>
            <a:avLst/>
            <a:gdLst>
              <a:gd name="connsiteX0" fmla="*/ 0 w 11456504"/>
              <a:gd name="connsiteY0" fmla="*/ 0 h 3924558"/>
              <a:gd name="connsiteX1" fmla="*/ 330217 w 11456504"/>
              <a:gd name="connsiteY1" fmla="*/ 0 h 3924558"/>
              <a:gd name="connsiteX2" fmla="*/ 1118694 w 11456504"/>
              <a:gd name="connsiteY2" fmla="*/ 0 h 3924558"/>
              <a:gd name="connsiteX3" fmla="*/ 1563476 w 11456504"/>
              <a:gd name="connsiteY3" fmla="*/ 0 h 3924558"/>
              <a:gd name="connsiteX4" fmla="*/ 1893693 w 11456504"/>
              <a:gd name="connsiteY4" fmla="*/ 0 h 3924558"/>
              <a:gd name="connsiteX5" fmla="*/ 2338475 w 11456504"/>
              <a:gd name="connsiteY5" fmla="*/ 0 h 3924558"/>
              <a:gd name="connsiteX6" fmla="*/ 3241517 w 11456504"/>
              <a:gd name="connsiteY6" fmla="*/ 0 h 3924558"/>
              <a:gd name="connsiteX7" fmla="*/ 3915429 w 11456504"/>
              <a:gd name="connsiteY7" fmla="*/ 0 h 3924558"/>
              <a:gd name="connsiteX8" fmla="*/ 4245646 w 11456504"/>
              <a:gd name="connsiteY8" fmla="*/ 0 h 3924558"/>
              <a:gd name="connsiteX9" fmla="*/ 5034123 w 11456504"/>
              <a:gd name="connsiteY9" fmla="*/ 0 h 3924558"/>
              <a:gd name="connsiteX10" fmla="*/ 5822600 w 11456504"/>
              <a:gd name="connsiteY10" fmla="*/ 0 h 3924558"/>
              <a:gd name="connsiteX11" fmla="*/ 6381947 w 11456504"/>
              <a:gd name="connsiteY11" fmla="*/ 0 h 3924558"/>
              <a:gd name="connsiteX12" fmla="*/ 7284989 w 11456504"/>
              <a:gd name="connsiteY12" fmla="*/ 0 h 3924558"/>
              <a:gd name="connsiteX13" fmla="*/ 7958901 w 11456504"/>
              <a:gd name="connsiteY13" fmla="*/ 0 h 3924558"/>
              <a:gd name="connsiteX14" fmla="*/ 8403683 w 11456504"/>
              <a:gd name="connsiteY14" fmla="*/ 0 h 3924558"/>
              <a:gd name="connsiteX15" fmla="*/ 8963030 w 11456504"/>
              <a:gd name="connsiteY15" fmla="*/ 0 h 3924558"/>
              <a:gd name="connsiteX16" fmla="*/ 9293246 w 11456504"/>
              <a:gd name="connsiteY16" fmla="*/ 0 h 3924558"/>
              <a:gd name="connsiteX17" fmla="*/ 9852593 w 11456504"/>
              <a:gd name="connsiteY17" fmla="*/ 0 h 3924558"/>
              <a:gd name="connsiteX18" fmla="*/ 10755636 w 11456504"/>
              <a:gd name="connsiteY18" fmla="*/ 0 h 3924558"/>
              <a:gd name="connsiteX19" fmla="*/ 11456504 w 11456504"/>
              <a:gd name="connsiteY19" fmla="*/ 0 h 3924558"/>
              <a:gd name="connsiteX20" fmla="*/ 11456504 w 11456504"/>
              <a:gd name="connsiteY20" fmla="*/ 575602 h 3924558"/>
              <a:gd name="connsiteX21" fmla="*/ 11456504 w 11456504"/>
              <a:gd name="connsiteY21" fmla="*/ 1190449 h 3924558"/>
              <a:gd name="connsiteX22" fmla="*/ 11456504 w 11456504"/>
              <a:gd name="connsiteY22" fmla="*/ 1883788 h 3924558"/>
              <a:gd name="connsiteX23" fmla="*/ 11456504 w 11456504"/>
              <a:gd name="connsiteY23" fmla="*/ 2459390 h 3924558"/>
              <a:gd name="connsiteX24" fmla="*/ 11456504 w 11456504"/>
              <a:gd name="connsiteY24" fmla="*/ 2995746 h 3924558"/>
              <a:gd name="connsiteX25" fmla="*/ 11456504 w 11456504"/>
              <a:gd name="connsiteY25" fmla="*/ 3924558 h 3924558"/>
              <a:gd name="connsiteX26" fmla="*/ 10553462 w 11456504"/>
              <a:gd name="connsiteY26" fmla="*/ 3924558 h 3924558"/>
              <a:gd name="connsiteX27" fmla="*/ 9994115 w 11456504"/>
              <a:gd name="connsiteY27" fmla="*/ 3924558 h 3924558"/>
              <a:gd name="connsiteX28" fmla="*/ 9091073 w 11456504"/>
              <a:gd name="connsiteY28" fmla="*/ 3924558 h 3924558"/>
              <a:gd name="connsiteX29" fmla="*/ 8188031 w 11456504"/>
              <a:gd name="connsiteY29" fmla="*/ 3924558 h 3924558"/>
              <a:gd name="connsiteX30" fmla="*/ 7399554 w 11456504"/>
              <a:gd name="connsiteY30" fmla="*/ 3924558 h 3924558"/>
              <a:gd name="connsiteX31" fmla="*/ 6954772 w 11456504"/>
              <a:gd name="connsiteY31" fmla="*/ 3924558 h 3924558"/>
              <a:gd name="connsiteX32" fmla="*/ 6051730 w 11456504"/>
              <a:gd name="connsiteY32" fmla="*/ 3924558 h 3924558"/>
              <a:gd name="connsiteX33" fmla="*/ 5492383 w 11456504"/>
              <a:gd name="connsiteY33" fmla="*/ 3924558 h 3924558"/>
              <a:gd name="connsiteX34" fmla="*/ 4589341 w 11456504"/>
              <a:gd name="connsiteY34" fmla="*/ 3924558 h 3924558"/>
              <a:gd name="connsiteX35" fmla="*/ 4029994 w 11456504"/>
              <a:gd name="connsiteY35" fmla="*/ 3924558 h 3924558"/>
              <a:gd name="connsiteX36" fmla="*/ 3585212 w 11456504"/>
              <a:gd name="connsiteY36" fmla="*/ 3924558 h 3924558"/>
              <a:gd name="connsiteX37" fmla="*/ 3254995 w 11456504"/>
              <a:gd name="connsiteY37" fmla="*/ 3924558 h 3924558"/>
              <a:gd name="connsiteX38" fmla="*/ 2695648 w 11456504"/>
              <a:gd name="connsiteY38" fmla="*/ 3924558 h 3924558"/>
              <a:gd name="connsiteX39" fmla="*/ 2136301 w 11456504"/>
              <a:gd name="connsiteY39" fmla="*/ 3924558 h 3924558"/>
              <a:gd name="connsiteX40" fmla="*/ 1576954 w 11456504"/>
              <a:gd name="connsiteY40" fmla="*/ 3924558 h 3924558"/>
              <a:gd name="connsiteX41" fmla="*/ 1132172 w 11456504"/>
              <a:gd name="connsiteY41" fmla="*/ 3924558 h 3924558"/>
              <a:gd name="connsiteX42" fmla="*/ 0 w 11456504"/>
              <a:gd name="connsiteY42" fmla="*/ 3924558 h 3924558"/>
              <a:gd name="connsiteX43" fmla="*/ 0 w 11456504"/>
              <a:gd name="connsiteY43" fmla="*/ 3270465 h 3924558"/>
              <a:gd name="connsiteX44" fmla="*/ 0 w 11456504"/>
              <a:gd name="connsiteY44" fmla="*/ 2537881 h 3924558"/>
              <a:gd name="connsiteX45" fmla="*/ 0 w 11456504"/>
              <a:gd name="connsiteY45" fmla="*/ 2001525 h 3924558"/>
              <a:gd name="connsiteX46" fmla="*/ 0 w 11456504"/>
              <a:gd name="connsiteY46" fmla="*/ 1347432 h 3924558"/>
              <a:gd name="connsiteX47" fmla="*/ 0 w 11456504"/>
              <a:gd name="connsiteY47" fmla="*/ 693339 h 3924558"/>
              <a:gd name="connsiteX48" fmla="*/ 0 w 11456504"/>
              <a:gd name="connsiteY48" fmla="*/ 0 h 392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456504" h="3924558" fill="none" extrusionOk="0">
                <a:moveTo>
                  <a:pt x="0" y="0"/>
                </a:moveTo>
                <a:cubicBezTo>
                  <a:pt x="119303" y="13451"/>
                  <a:pt x="241991" y="-1298"/>
                  <a:pt x="330217" y="0"/>
                </a:cubicBezTo>
                <a:cubicBezTo>
                  <a:pt x="418443" y="1298"/>
                  <a:pt x="768756" y="38749"/>
                  <a:pt x="1118694" y="0"/>
                </a:cubicBezTo>
                <a:cubicBezTo>
                  <a:pt x="1468632" y="-38749"/>
                  <a:pt x="1462187" y="3973"/>
                  <a:pt x="1563476" y="0"/>
                </a:cubicBezTo>
                <a:cubicBezTo>
                  <a:pt x="1664765" y="-3973"/>
                  <a:pt x="1790374" y="-4620"/>
                  <a:pt x="1893693" y="0"/>
                </a:cubicBezTo>
                <a:cubicBezTo>
                  <a:pt x="1997012" y="4620"/>
                  <a:pt x="2148465" y="10819"/>
                  <a:pt x="2338475" y="0"/>
                </a:cubicBezTo>
                <a:cubicBezTo>
                  <a:pt x="2528485" y="-10819"/>
                  <a:pt x="2924704" y="13881"/>
                  <a:pt x="3241517" y="0"/>
                </a:cubicBezTo>
                <a:cubicBezTo>
                  <a:pt x="3558330" y="-13881"/>
                  <a:pt x="3648263" y="-30423"/>
                  <a:pt x="3915429" y="0"/>
                </a:cubicBezTo>
                <a:cubicBezTo>
                  <a:pt x="4182595" y="30423"/>
                  <a:pt x="4143598" y="11575"/>
                  <a:pt x="4245646" y="0"/>
                </a:cubicBezTo>
                <a:cubicBezTo>
                  <a:pt x="4347694" y="-11575"/>
                  <a:pt x="4795266" y="22486"/>
                  <a:pt x="5034123" y="0"/>
                </a:cubicBezTo>
                <a:cubicBezTo>
                  <a:pt x="5272980" y="-22486"/>
                  <a:pt x="5470202" y="7696"/>
                  <a:pt x="5822600" y="0"/>
                </a:cubicBezTo>
                <a:cubicBezTo>
                  <a:pt x="6174998" y="-7696"/>
                  <a:pt x="6185574" y="-11455"/>
                  <a:pt x="6381947" y="0"/>
                </a:cubicBezTo>
                <a:cubicBezTo>
                  <a:pt x="6578320" y="11455"/>
                  <a:pt x="7051162" y="12735"/>
                  <a:pt x="7284989" y="0"/>
                </a:cubicBezTo>
                <a:cubicBezTo>
                  <a:pt x="7518816" y="-12735"/>
                  <a:pt x="7699296" y="26823"/>
                  <a:pt x="7958901" y="0"/>
                </a:cubicBezTo>
                <a:cubicBezTo>
                  <a:pt x="8218506" y="-26823"/>
                  <a:pt x="8240335" y="3273"/>
                  <a:pt x="8403683" y="0"/>
                </a:cubicBezTo>
                <a:cubicBezTo>
                  <a:pt x="8567031" y="-3273"/>
                  <a:pt x="8789979" y="-2367"/>
                  <a:pt x="8963030" y="0"/>
                </a:cubicBezTo>
                <a:cubicBezTo>
                  <a:pt x="9136081" y="2367"/>
                  <a:pt x="9159788" y="15983"/>
                  <a:pt x="9293246" y="0"/>
                </a:cubicBezTo>
                <a:cubicBezTo>
                  <a:pt x="9426704" y="-15983"/>
                  <a:pt x="9605679" y="-20333"/>
                  <a:pt x="9852593" y="0"/>
                </a:cubicBezTo>
                <a:cubicBezTo>
                  <a:pt x="10099507" y="20333"/>
                  <a:pt x="10443743" y="22754"/>
                  <a:pt x="10755636" y="0"/>
                </a:cubicBezTo>
                <a:cubicBezTo>
                  <a:pt x="11067529" y="-22754"/>
                  <a:pt x="11223841" y="-15883"/>
                  <a:pt x="11456504" y="0"/>
                </a:cubicBezTo>
                <a:cubicBezTo>
                  <a:pt x="11471747" y="253543"/>
                  <a:pt x="11436301" y="355785"/>
                  <a:pt x="11456504" y="575602"/>
                </a:cubicBezTo>
                <a:cubicBezTo>
                  <a:pt x="11476707" y="795419"/>
                  <a:pt x="11451154" y="1035868"/>
                  <a:pt x="11456504" y="1190449"/>
                </a:cubicBezTo>
                <a:cubicBezTo>
                  <a:pt x="11461854" y="1345030"/>
                  <a:pt x="11451232" y="1586945"/>
                  <a:pt x="11456504" y="1883788"/>
                </a:cubicBezTo>
                <a:cubicBezTo>
                  <a:pt x="11461776" y="2180631"/>
                  <a:pt x="11447949" y="2303658"/>
                  <a:pt x="11456504" y="2459390"/>
                </a:cubicBezTo>
                <a:cubicBezTo>
                  <a:pt x="11465059" y="2615122"/>
                  <a:pt x="11479910" y="2825637"/>
                  <a:pt x="11456504" y="2995746"/>
                </a:cubicBezTo>
                <a:cubicBezTo>
                  <a:pt x="11433098" y="3165855"/>
                  <a:pt x="11418789" y="3643307"/>
                  <a:pt x="11456504" y="3924558"/>
                </a:cubicBezTo>
                <a:cubicBezTo>
                  <a:pt x="11233337" y="3884197"/>
                  <a:pt x="10977632" y="3965298"/>
                  <a:pt x="10553462" y="3924558"/>
                </a:cubicBezTo>
                <a:cubicBezTo>
                  <a:pt x="10129292" y="3883818"/>
                  <a:pt x="10132589" y="3913909"/>
                  <a:pt x="9994115" y="3924558"/>
                </a:cubicBezTo>
                <a:cubicBezTo>
                  <a:pt x="9855641" y="3935207"/>
                  <a:pt x="9310782" y="3905651"/>
                  <a:pt x="9091073" y="3924558"/>
                </a:cubicBezTo>
                <a:cubicBezTo>
                  <a:pt x="8871364" y="3943465"/>
                  <a:pt x="8449999" y="3949044"/>
                  <a:pt x="8188031" y="3924558"/>
                </a:cubicBezTo>
                <a:cubicBezTo>
                  <a:pt x="7926063" y="3900072"/>
                  <a:pt x="7588322" y="3929100"/>
                  <a:pt x="7399554" y="3924558"/>
                </a:cubicBezTo>
                <a:cubicBezTo>
                  <a:pt x="7210786" y="3920016"/>
                  <a:pt x="7069479" y="3915564"/>
                  <a:pt x="6954772" y="3924558"/>
                </a:cubicBezTo>
                <a:cubicBezTo>
                  <a:pt x="6840065" y="3933552"/>
                  <a:pt x="6395083" y="3881404"/>
                  <a:pt x="6051730" y="3924558"/>
                </a:cubicBezTo>
                <a:cubicBezTo>
                  <a:pt x="5708377" y="3967712"/>
                  <a:pt x="5727765" y="3923396"/>
                  <a:pt x="5492383" y="3924558"/>
                </a:cubicBezTo>
                <a:cubicBezTo>
                  <a:pt x="5257001" y="3925720"/>
                  <a:pt x="4878488" y="3954274"/>
                  <a:pt x="4589341" y="3924558"/>
                </a:cubicBezTo>
                <a:cubicBezTo>
                  <a:pt x="4300194" y="3894842"/>
                  <a:pt x="4165135" y="3935597"/>
                  <a:pt x="4029994" y="3924558"/>
                </a:cubicBezTo>
                <a:cubicBezTo>
                  <a:pt x="3894853" y="3913519"/>
                  <a:pt x="3781089" y="3937534"/>
                  <a:pt x="3585212" y="3924558"/>
                </a:cubicBezTo>
                <a:cubicBezTo>
                  <a:pt x="3389335" y="3911582"/>
                  <a:pt x="3408901" y="3917681"/>
                  <a:pt x="3254995" y="3924558"/>
                </a:cubicBezTo>
                <a:cubicBezTo>
                  <a:pt x="3101089" y="3931435"/>
                  <a:pt x="2882605" y="3945698"/>
                  <a:pt x="2695648" y="3924558"/>
                </a:cubicBezTo>
                <a:cubicBezTo>
                  <a:pt x="2508691" y="3903418"/>
                  <a:pt x="2355508" y="3952027"/>
                  <a:pt x="2136301" y="3924558"/>
                </a:cubicBezTo>
                <a:cubicBezTo>
                  <a:pt x="1917094" y="3897089"/>
                  <a:pt x="1833144" y="3898132"/>
                  <a:pt x="1576954" y="3924558"/>
                </a:cubicBezTo>
                <a:cubicBezTo>
                  <a:pt x="1320764" y="3950984"/>
                  <a:pt x="1298262" y="3939769"/>
                  <a:pt x="1132172" y="3924558"/>
                </a:cubicBezTo>
                <a:cubicBezTo>
                  <a:pt x="966082" y="3909347"/>
                  <a:pt x="373039" y="3906829"/>
                  <a:pt x="0" y="3924558"/>
                </a:cubicBezTo>
                <a:cubicBezTo>
                  <a:pt x="3134" y="3599874"/>
                  <a:pt x="-20938" y="3522943"/>
                  <a:pt x="0" y="3270465"/>
                </a:cubicBezTo>
                <a:cubicBezTo>
                  <a:pt x="20938" y="3017987"/>
                  <a:pt x="-6563" y="2843907"/>
                  <a:pt x="0" y="2537881"/>
                </a:cubicBezTo>
                <a:cubicBezTo>
                  <a:pt x="6563" y="2231855"/>
                  <a:pt x="-26766" y="2155700"/>
                  <a:pt x="0" y="2001525"/>
                </a:cubicBezTo>
                <a:cubicBezTo>
                  <a:pt x="26766" y="1847350"/>
                  <a:pt x="26226" y="1618314"/>
                  <a:pt x="0" y="1347432"/>
                </a:cubicBezTo>
                <a:cubicBezTo>
                  <a:pt x="-26226" y="1076550"/>
                  <a:pt x="5745" y="969344"/>
                  <a:pt x="0" y="693339"/>
                </a:cubicBezTo>
                <a:cubicBezTo>
                  <a:pt x="-5745" y="417334"/>
                  <a:pt x="-31884" y="241184"/>
                  <a:pt x="0" y="0"/>
                </a:cubicBezTo>
                <a:close/>
              </a:path>
              <a:path w="11456504" h="3924558" stroke="0" extrusionOk="0">
                <a:moveTo>
                  <a:pt x="0" y="0"/>
                </a:moveTo>
                <a:cubicBezTo>
                  <a:pt x="165523" y="-12194"/>
                  <a:pt x="530964" y="-25890"/>
                  <a:pt x="673912" y="0"/>
                </a:cubicBezTo>
                <a:cubicBezTo>
                  <a:pt x="816860" y="25890"/>
                  <a:pt x="1094197" y="12249"/>
                  <a:pt x="1233259" y="0"/>
                </a:cubicBezTo>
                <a:cubicBezTo>
                  <a:pt x="1372321" y="-12249"/>
                  <a:pt x="1949027" y="10200"/>
                  <a:pt x="2136301" y="0"/>
                </a:cubicBezTo>
                <a:cubicBezTo>
                  <a:pt x="2323575" y="-10200"/>
                  <a:pt x="2633408" y="-19290"/>
                  <a:pt x="2924778" y="0"/>
                </a:cubicBezTo>
                <a:cubicBezTo>
                  <a:pt x="3216148" y="19290"/>
                  <a:pt x="3463577" y="-26866"/>
                  <a:pt x="3598690" y="0"/>
                </a:cubicBezTo>
                <a:cubicBezTo>
                  <a:pt x="3733803" y="26866"/>
                  <a:pt x="4082451" y="-15712"/>
                  <a:pt x="4387167" y="0"/>
                </a:cubicBezTo>
                <a:cubicBezTo>
                  <a:pt x="4691883" y="15712"/>
                  <a:pt x="4900664" y="4943"/>
                  <a:pt x="5175644" y="0"/>
                </a:cubicBezTo>
                <a:cubicBezTo>
                  <a:pt x="5450624" y="-4943"/>
                  <a:pt x="5651493" y="18692"/>
                  <a:pt x="5964121" y="0"/>
                </a:cubicBezTo>
                <a:cubicBezTo>
                  <a:pt x="6276749" y="-18692"/>
                  <a:pt x="6224381" y="-9594"/>
                  <a:pt x="6294338" y="0"/>
                </a:cubicBezTo>
                <a:cubicBezTo>
                  <a:pt x="6364295" y="9594"/>
                  <a:pt x="6875013" y="-31894"/>
                  <a:pt x="7197380" y="0"/>
                </a:cubicBezTo>
                <a:cubicBezTo>
                  <a:pt x="7519747" y="31894"/>
                  <a:pt x="7375534" y="-16415"/>
                  <a:pt x="7527597" y="0"/>
                </a:cubicBezTo>
                <a:cubicBezTo>
                  <a:pt x="7679660" y="16415"/>
                  <a:pt x="7739731" y="4140"/>
                  <a:pt x="7857814" y="0"/>
                </a:cubicBezTo>
                <a:cubicBezTo>
                  <a:pt x="7975897" y="-4140"/>
                  <a:pt x="8486350" y="39422"/>
                  <a:pt x="8760856" y="0"/>
                </a:cubicBezTo>
                <a:cubicBezTo>
                  <a:pt x="9035362" y="-39422"/>
                  <a:pt x="9077344" y="11459"/>
                  <a:pt x="9205638" y="0"/>
                </a:cubicBezTo>
                <a:cubicBezTo>
                  <a:pt x="9333932" y="-11459"/>
                  <a:pt x="9534463" y="-10839"/>
                  <a:pt x="9650420" y="0"/>
                </a:cubicBezTo>
                <a:cubicBezTo>
                  <a:pt x="9766377" y="10839"/>
                  <a:pt x="9877361" y="15090"/>
                  <a:pt x="10095202" y="0"/>
                </a:cubicBezTo>
                <a:cubicBezTo>
                  <a:pt x="10313043" y="-15090"/>
                  <a:pt x="11003866" y="-51766"/>
                  <a:pt x="11456504" y="0"/>
                </a:cubicBezTo>
                <a:cubicBezTo>
                  <a:pt x="11442354" y="207141"/>
                  <a:pt x="11439379" y="339032"/>
                  <a:pt x="11456504" y="536356"/>
                </a:cubicBezTo>
                <a:cubicBezTo>
                  <a:pt x="11473629" y="733680"/>
                  <a:pt x="11436010" y="956524"/>
                  <a:pt x="11456504" y="1151204"/>
                </a:cubicBezTo>
                <a:cubicBezTo>
                  <a:pt x="11476998" y="1345884"/>
                  <a:pt x="11480784" y="1566273"/>
                  <a:pt x="11456504" y="1766051"/>
                </a:cubicBezTo>
                <a:cubicBezTo>
                  <a:pt x="11432224" y="1965829"/>
                  <a:pt x="11466013" y="2267727"/>
                  <a:pt x="11456504" y="2420144"/>
                </a:cubicBezTo>
                <a:cubicBezTo>
                  <a:pt x="11446995" y="2572561"/>
                  <a:pt x="11436367" y="2894253"/>
                  <a:pt x="11456504" y="3113483"/>
                </a:cubicBezTo>
                <a:cubicBezTo>
                  <a:pt x="11476641" y="3332713"/>
                  <a:pt x="11425246" y="3719771"/>
                  <a:pt x="11456504" y="3924558"/>
                </a:cubicBezTo>
                <a:cubicBezTo>
                  <a:pt x="11185022" y="3913856"/>
                  <a:pt x="11022430" y="3914464"/>
                  <a:pt x="10897157" y="3924558"/>
                </a:cubicBezTo>
                <a:cubicBezTo>
                  <a:pt x="10771884" y="3934652"/>
                  <a:pt x="10627601" y="3931219"/>
                  <a:pt x="10452375" y="3924558"/>
                </a:cubicBezTo>
                <a:cubicBezTo>
                  <a:pt x="10277149" y="3917897"/>
                  <a:pt x="9928666" y="3903950"/>
                  <a:pt x="9549333" y="3924558"/>
                </a:cubicBezTo>
                <a:cubicBezTo>
                  <a:pt x="9170000" y="3945166"/>
                  <a:pt x="9027391" y="3931500"/>
                  <a:pt x="8646291" y="3924558"/>
                </a:cubicBezTo>
                <a:cubicBezTo>
                  <a:pt x="8265191" y="3917616"/>
                  <a:pt x="8227689" y="3923708"/>
                  <a:pt x="8086944" y="3924558"/>
                </a:cubicBezTo>
                <a:cubicBezTo>
                  <a:pt x="7946199" y="3925408"/>
                  <a:pt x="7588883" y="3958421"/>
                  <a:pt x="7183902" y="3924558"/>
                </a:cubicBezTo>
                <a:cubicBezTo>
                  <a:pt x="6778921" y="3890695"/>
                  <a:pt x="6729820" y="3955693"/>
                  <a:pt x="6509990" y="3924558"/>
                </a:cubicBezTo>
                <a:cubicBezTo>
                  <a:pt x="6290160" y="3893423"/>
                  <a:pt x="6018041" y="3896275"/>
                  <a:pt x="5606948" y="3924558"/>
                </a:cubicBezTo>
                <a:cubicBezTo>
                  <a:pt x="5195855" y="3952841"/>
                  <a:pt x="5162504" y="3899537"/>
                  <a:pt x="4933036" y="3924558"/>
                </a:cubicBezTo>
                <a:cubicBezTo>
                  <a:pt x="4703568" y="3949579"/>
                  <a:pt x="4524832" y="3945526"/>
                  <a:pt x="4144559" y="3924558"/>
                </a:cubicBezTo>
                <a:cubicBezTo>
                  <a:pt x="3764286" y="3903590"/>
                  <a:pt x="3973084" y="3924480"/>
                  <a:pt x="3814342" y="3924558"/>
                </a:cubicBezTo>
                <a:cubicBezTo>
                  <a:pt x="3655600" y="3924636"/>
                  <a:pt x="3520975" y="3910601"/>
                  <a:pt x="3369560" y="3924558"/>
                </a:cubicBezTo>
                <a:cubicBezTo>
                  <a:pt x="3218145" y="3938515"/>
                  <a:pt x="3187743" y="3933949"/>
                  <a:pt x="3039343" y="3924558"/>
                </a:cubicBezTo>
                <a:cubicBezTo>
                  <a:pt x="2890943" y="3915167"/>
                  <a:pt x="2748750" y="3945289"/>
                  <a:pt x="2479996" y="3924558"/>
                </a:cubicBezTo>
                <a:cubicBezTo>
                  <a:pt x="2211242" y="3903827"/>
                  <a:pt x="2123074" y="3900592"/>
                  <a:pt x="1920649" y="3924558"/>
                </a:cubicBezTo>
                <a:cubicBezTo>
                  <a:pt x="1718224" y="3948524"/>
                  <a:pt x="1480913" y="3923117"/>
                  <a:pt x="1361302" y="3924558"/>
                </a:cubicBezTo>
                <a:cubicBezTo>
                  <a:pt x="1241691" y="3925999"/>
                  <a:pt x="1118386" y="3911643"/>
                  <a:pt x="916520" y="3924558"/>
                </a:cubicBezTo>
                <a:cubicBezTo>
                  <a:pt x="714654" y="3937473"/>
                  <a:pt x="348896" y="3937395"/>
                  <a:pt x="0" y="3924558"/>
                </a:cubicBezTo>
                <a:cubicBezTo>
                  <a:pt x="-29988" y="3738282"/>
                  <a:pt x="30948" y="3474454"/>
                  <a:pt x="0" y="3231219"/>
                </a:cubicBezTo>
                <a:cubicBezTo>
                  <a:pt x="-30948" y="2987984"/>
                  <a:pt x="25669" y="2732934"/>
                  <a:pt x="0" y="2537881"/>
                </a:cubicBezTo>
                <a:cubicBezTo>
                  <a:pt x="-25669" y="2342828"/>
                  <a:pt x="-21741" y="2063654"/>
                  <a:pt x="0" y="1883788"/>
                </a:cubicBezTo>
                <a:cubicBezTo>
                  <a:pt x="21741" y="1703922"/>
                  <a:pt x="9536" y="1428903"/>
                  <a:pt x="0" y="1229695"/>
                </a:cubicBezTo>
                <a:cubicBezTo>
                  <a:pt x="-9536" y="1030487"/>
                  <a:pt x="12137" y="801828"/>
                  <a:pt x="0" y="654093"/>
                </a:cubicBezTo>
                <a:cubicBezTo>
                  <a:pt x="-12137" y="506358"/>
                  <a:pt x="19787" y="236414"/>
                  <a:pt x="0" y="0"/>
                </a:cubicBezTo>
                <a:close/>
              </a:path>
            </a:pathLst>
          </a:custGeom>
          <a:ln w="38100">
            <a:noFill/>
            <a:extLst>
              <a:ext uri="{C807C97D-BFC1-408E-A445-0C87EB9F89A2}">
                <ask:lineSketchStyleProps xmlns:ask="http://schemas.microsoft.com/office/drawing/2018/sketchyshapes" sd="257578684">
                  <a:prstGeom prst="rect">
                    <a:avLst/>
                  </a:prstGeom>
                  <ask:type>
                    <ask:lineSketchFreehand/>
                  </ask:type>
                </ask:lineSketchStyleProps>
              </a:ext>
            </a:extLst>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F43A8-74F7-832A-359B-F959A359A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789E2-2043-447A-9F6B-5EDF3FA6E4A0}" type="datetimeFigureOut">
              <a:rPr lang="en-GB" smtClean="0"/>
              <a:t>24/04/2023</a:t>
            </a:fld>
            <a:endParaRPr lang="en-GB"/>
          </a:p>
        </p:txBody>
      </p:sp>
      <p:sp>
        <p:nvSpPr>
          <p:cNvPr id="5" name="Footer Placeholder 4">
            <a:extLst>
              <a:ext uri="{FF2B5EF4-FFF2-40B4-BE49-F238E27FC236}">
                <a16:creationId xmlns:a16="http://schemas.microsoft.com/office/drawing/2014/main" id="{87677F22-FF6E-7764-364D-B93E759939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7EAB85-4E89-BA9B-CB73-A5C946EF1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FC3DA-C119-4203-8CF5-D4C8AC273A62}" type="slidenum">
              <a:rPr lang="en-GB" smtClean="0"/>
              <a:t>‹#›</a:t>
            </a:fld>
            <a:endParaRPr lang="en-GB"/>
          </a:p>
        </p:txBody>
      </p:sp>
      <p:pic>
        <p:nvPicPr>
          <p:cNvPr id="8" name="Picture 7" descr="Chart&#10;&#10;Description automatically generated">
            <a:extLst>
              <a:ext uri="{FF2B5EF4-FFF2-40B4-BE49-F238E27FC236}">
                <a16:creationId xmlns:a16="http://schemas.microsoft.com/office/drawing/2014/main" id="{F3226F9B-D140-FA82-AAF6-973365FEAF4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60226" y="5562424"/>
            <a:ext cx="2272748" cy="1295576"/>
          </a:xfrm>
          <a:prstGeom prst="rect">
            <a:avLst/>
          </a:prstGeom>
        </p:spPr>
      </p:pic>
      <p:pic>
        <p:nvPicPr>
          <p:cNvPr id="12" name="Picture 11" descr="Map&#10;&#10;Description automatically generated">
            <a:extLst>
              <a:ext uri="{FF2B5EF4-FFF2-40B4-BE49-F238E27FC236}">
                <a16:creationId xmlns:a16="http://schemas.microsoft.com/office/drawing/2014/main" id="{31AE2044-4BFD-52BE-8A89-2D388EA74A4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738501"/>
            <a:ext cx="2441713" cy="1119499"/>
          </a:xfrm>
          <a:prstGeom prst="rect">
            <a:avLst/>
          </a:prstGeom>
        </p:spPr>
      </p:pic>
    </p:spTree>
    <p:extLst>
      <p:ext uri="{BB962C8B-B14F-4D97-AF65-F5344CB8AC3E}">
        <p14:creationId xmlns:p14="http://schemas.microsoft.com/office/powerpoint/2010/main" val="784422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3087"/>
          </a:solidFill>
          <a:latin typeface="Bahnschrift SemiBol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llie.Okeeffe@nhs.ne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mindtools.com/axbkkls/solution-focused-coaching" TargetMode="External"/><Relationship Id="rId4" Type="http://schemas.openxmlformats.org/officeDocument/2006/relationships/hyperlink" Target="https://sfwork.com/solutions-foc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A465-8303-14B8-5D6D-C9BEDE6C7F7B}"/>
              </a:ext>
            </a:extLst>
          </p:cNvPr>
          <p:cNvSpPr>
            <a:spLocks noGrp="1"/>
          </p:cNvSpPr>
          <p:nvPr>
            <p:ph type="ctrTitle"/>
          </p:nvPr>
        </p:nvSpPr>
        <p:spPr/>
        <p:txBody>
          <a:bodyPr>
            <a:normAutofit fontScale="90000"/>
          </a:bodyPr>
          <a:lstStyle/>
          <a:p>
            <a:r>
              <a:rPr lang="en-GB" dirty="0"/>
              <a:t>Coaching For All: A Supercharging Coaching Event</a:t>
            </a:r>
          </a:p>
        </p:txBody>
      </p:sp>
      <p:sp>
        <p:nvSpPr>
          <p:cNvPr id="3" name="Subtitle 2">
            <a:extLst>
              <a:ext uri="{FF2B5EF4-FFF2-40B4-BE49-F238E27FC236}">
                <a16:creationId xmlns:a16="http://schemas.microsoft.com/office/drawing/2014/main" id="{EADE51DA-F49E-B648-DAED-C5722F527F74}"/>
              </a:ext>
            </a:extLst>
          </p:cNvPr>
          <p:cNvSpPr>
            <a:spLocks noGrp="1"/>
          </p:cNvSpPr>
          <p:nvPr>
            <p:ph type="subTitle" idx="1"/>
          </p:nvPr>
        </p:nvSpPr>
        <p:spPr>
          <a:xfrm>
            <a:off x="960782" y="3830639"/>
            <a:ext cx="9144000" cy="1252990"/>
          </a:xfrm>
        </p:spPr>
        <p:txBody>
          <a:bodyPr>
            <a:normAutofit/>
          </a:bodyPr>
          <a:lstStyle/>
          <a:p>
            <a:r>
              <a:rPr lang="en-GB" dirty="0"/>
              <a:t>20</a:t>
            </a:r>
            <a:r>
              <a:rPr lang="en-GB" baseline="30000" dirty="0"/>
              <a:t>th</a:t>
            </a:r>
            <a:r>
              <a:rPr lang="en-GB" dirty="0"/>
              <a:t> April 2023, Engineer’s House</a:t>
            </a:r>
          </a:p>
          <a:p>
            <a:r>
              <a:rPr lang="en-GB" sz="2400" dirty="0"/>
              <a:t>For any queries please contact </a:t>
            </a:r>
            <a:r>
              <a:rPr lang="en-GB" sz="2400" dirty="0">
                <a:hlinkClick r:id="rId2"/>
              </a:rPr>
              <a:t>Millie.OKeeffe@nhs.net</a:t>
            </a:r>
            <a:r>
              <a:rPr lang="en-GB" sz="2400" dirty="0"/>
              <a:t> </a:t>
            </a:r>
          </a:p>
        </p:txBody>
      </p:sp>
    </p:spTree>
    <p:extLst>
      <p:ext uri="{BB962C8B-B14F-4D97-AF65-F5344CB8AC3E}">
        <p14:creationId xmlns:p14="http://schemas.microsoft.com/office/powerpoint/2010/main" val="165738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EE579-AD79-6ABE-71F0-ED6D980B36E9}"/>
              </a:ext>
            </a:extLst>
          </p:cNvPr>
          <p:cNvSpPr>
            <a:spLocks noGrp="1"/>
          </p:cNvSpPr>
          <p:nvPr>
            <p:ph type="ctrTitle"/>
          </p:nvPr>
        </p:nvSpPr>
        <p:spPr/>
        <p:txBody>
          <a:bodyPr/>
          <a:lstStyle/>
          <a:p>
            <a:r>
              <a:rPr lang="en-GB" dirty="0"/>
              <a:t>Solutions Focus in Coaching</a:t>
            </a:r>
          </a:p>
        </p:txBody>
      </p:sp>
      <p:sp>
        <p:nvSpPr>
          <p:cNvPr id="3" name="Subtitle 2">
            <a:extLst>
              <a:ext uri="{FF2B5EF4-FFF2-40B4-BE49-F238E27FC236}">
                <a16:creationId xmlns:a16="http://schemas.microsoft.com/office/drawing/2014/main" id="{66D85B6E-AF88-E833-0037-5216B5167036}"/>
              </a:ext>
            </a:extLst>
          </p:cNvPr>
          <p:cNvSpPr>
            <a:spLocks noGrp="1"/>
          </p:cNvSpPr>
          <p:nvPr>
            <p:ph type="subTitle" idx="1"/>
          </p:nvPr>
        </p:nvSpPr>
        <p:spPr/>
        <p:txBody>
          <a:bodyPr/>
          <a:lstStyle/>
          <a:p>
            <a:r>
              <a:rPr lang="en-GB" dirty="0"/>
              <a:t>Steve Thom:  Organisation Development Lead, Sirona care and health</a:t>
            </a:r>
          </a:p>
        </p:txBody>
      </p:sp>
    </p:spTree>
    <p:extLst>
      <p:ext uri="{BB962C8B-B14F-4D97-AF65-F5344CB8AC3E}">
        <p14:creationId xmlns:p14="http://schemas.microsoft.com/office/powerpoint/2010/main" val="317343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1769-F74F-F97F-AFDB-06EDB7077381}"/>
              </a:ext>
            </a:extLst>
          </p:cNvPr>
          <p:cNvSpPr>
            <a:spLocks noGrp="1"/>
          </p:cNvSpPr>
          <p:nvPr>
            <p:ph type="title"/>
          </p:nvPr>
        </p:nvSpPr>
        <p:spPr/>
        <p:txBody>
          <a:bodyPr/>
          <a:lstStyle/>
          <a:p>
            <a:r>
              <a:rPr lang="en-GB" dirty="0"/>
              <a:t>Why Solutions Focus? </a:t>
            </a:r>
          </a:p>
        </p:txBody>
      </p:sp>
      <p:sp>
        <p:nvSpPr>
          <p:cNvPr id="3" name="Content Placeholder 2">
            <a:extLst>
              <a:ext uri="{FF2B5EF4-FFF2-40B4-BE49-F238E27FC236}">
                <a16:creationId xmlns:a16="http://schemas.microsoft.com/office/drawing/2014/main" id="{59BAD0FD-5AF4-FA35-6BDE-E3525477A9D4}"/>
              </a:ext>
            </a:extLst>
          </p:cNvPr>
          <p:cNvSpPr>
            <a:spLocks noGrp="1"/>
          </p:cNvSpPr>
          <p:nvPr>
            <p:ph idx="1"/>
          </p:nvPr>
        </p:nvSpPr>
        <p:spPr>
          <a:xfrm>
            <a:off x="261731" y="1665287"/>
            <a:ext cx="11635408" cy="1763713"/>
          </a:xfrm>
        </p:spPr>
        <p:txBody>
          <a:bodyPr/>
          <a:lstStyle/>
          <a:p>
            <a:pPr marL="0" indent="0">
              <a:buNone/>
            </a:pPr>
            <a:r>
              <a:rPr lang="en-GB" dirty="0"/>
              <a:t>12,00 to 50,000 thoughts per day.  What percentage are negative?</a:t>
            </a:r>
          </a:p>
          <a:p>
            <a:pPr marL="0" indent="0">
              <a:buNone/>
            </a:pPr>
            <a:endParaRPr lang="en-GB" sz="1200" dirty="0"/>
          </a:p>
          <a:p>
            <a:pPr marL="0" indent="0">
              <a:buNone/>
            </a:pPr>
            <a:r>
              <a:rPr lang="en-GB" sz="4400" dirty="0">
                <a:solidFill>
                  <a:srgbClr val="7030A0"/>
                </a:solidFill>
              </a:rPr>
              <a:t>80%   </a:t>
            </a:r>
            <a:r>
              <a:rPr lang="en-GB" sz="1400" dirty="0"/>
              <a:t>National Science Foundation: 2005</a:t>
            </a:r>
          </a:p>
          <a:p>
            <a:pPr marL="0" indent="0" algn="ctr">
              <a:buNone/>
            </a:pPr>
            <a:endParaRPr lang="en-GB" sz="1400" dirty="0"/>
          </a:p>
          <a:p>
            <a:pPr marL="0" indent="0" algn="ctr">
              <a:buNone/>
            </a:pPr>
            <a:endParaRPr lang="en-GB" sz="1400" dirty="0"/>
          </a:p>
        </p:txBody>
      </p:sp>
      <p:grpSp>
        <p:nvGrpSpPr>
          <p:cNvPr id="8" name="Group 7">
            <a:extLst>
              <a:ext uri="{FF2B5EF4-FFF2-40B4-BE49-F238E27FC236}">
                <a16:creationId xmlns:a16="http://schemas.microsoft.com/office/drawing/2014/main" id="{C7458EAE-66FB-10A1-7F74-DA81323AE0E8}"/>
              </a:ext>
            </a:extLst>
          </p:cNvPr>
          <p:cNvGrpSpPr/>
          <p:nvPr/>
        </p:nvGrpSpPr>
        <p:grpSpPr>
          <a:xfrm>
            <a:off x="399495" y="3610613"/>
            <a:ext cx="11078275" cy="1723549"/>
            <a:chOff x="399495" y="3610613"/>
            <a:chExt cx="11078275" cy="1723549"/>
          </a:xfrm>
        </p:grpSpPr>
        <p:sp>
          <p:nvSpPr>
            <p:cNvPr id="6" name="TextBox 5">
              <a:extLst>
                <a:ext uri="{FF2B5EF4-FFF2-40B4-BE49-F238E27FC236}">
                  <a16:creationId xmlns:a16="http://schemas.microsoft.com/office/drawing/2014/main" id="{EFDE1213-99AD-0C71-4A46-BAC776970983}"/>
                </a:ext>
              </a:extLst>
            </p:cNvPr>
            <p:cNvSpPr txBox="1"/>
            <p:nvPr/>
          </p:nvSpPr>
          <p:spPr>
            <a:xfrm>
              <a:off x="399495" y="3610613"/>
              <a:ext cx="9299198" cy="1723549"/>
            </a:xfrm>
            <a:prstGeom prst="rect">
              <a:avLst/>
            </a:prstGeom>
            <a:noFill/>
          </p:spPr>
          <p:txBody>
            <a:bodyPr wrap="square" rtlCol="0">
              <a:spAutoFit/>
            </a:bodyPr>
            <a:lstStyle/>
            <a:p>
              <a:r>
                <a:rPr lang="en-GB" sz="2800" dirty="0">
                  <a:latin typeface="Bahnschrift SemiLight" panose="020B0502040204020203" pitchFamily="34" charset="0"/>
                </a:rPr>
                <a:t>"Change is happening all the time: therefore the simple way is to find USEFUL change and amplify it".</a:t>
              </a:r>
            </a:p>
            <a:p>
              <a:endParaRPr lang="en-GB" dirty="0">
                <a:latin typeface="Bahnschrift SemiLight" panose="020B0502040204020203" pitchFamily="34" charset="0"/>
              </a:endParaRPr>
            </a:p>
            <a:p>
              <a:r>
                <a:rPr lang="en-GB" sz="1400" dirty="0">
                  <a:latin typeface="Bahnschrift SemiLight" panose="020B0502040204020203" pitchFamily="34" charset="0"/>
                </a:rPr>
                <a:t>Dr Mark </a:t>
              </a:r>
              <a:r>
                <a:rPr lang="en-GB" sz="1400" dirty="0" err="1">
                  <a:latin typeface="Bahnschrift SemiLight" panose="020B0502040204020203" pitchFamily="34" charset="0"/>
                </a:rPr>
                <a:t>McKergow</a:t>
              </a:r>
              <a:r>
                <a:rPr lang="en-GB" sz="1400" dirty="0">
                  <a:latin typeface="Bahnschrift SemiLight" panose="020B0502040204020203" pitchFamily="34" charset="0"/>
                </a:rPr>
                <a:t>, Co-director, </a:t>
              </a:r>
              <a:r>
                <a:rPr lang="en-GB" sz="1400" dirty="0" err="1">
                  <a:latin typeface="Bahnschrift SemiLight" panose="020B0502040204020203" pitchFamily="34" charset="0"/>
                </a:rPr>
                <a:t>sfwork</a:t>
              </a:r>
              <a:r>
                <a:rPr lang="en-GB" sz="1400" dirty="0">
                  <a:latin typeface="Bahnschrift SemiLight" panose="020B0502040204020203" pitchFamily="34" charset="0"/>
                </a:rPr>
                <a:t> - The Centre for Solutions Focus at Work</a:t>
              </a:r>
            </a:p>
            <a:p>
              <a:endParaRPr lang="en-GB" dirty="0"/>
            </a:p>
          </p:txBody>
        </p:sp>
        <p:pic>
          <p:nvPicPr>
            <p:cNvPr id="7" name="Picture 6">
              <a:extLst>
                <a:ext uri="{FF2B5EF4-FFF2-40B4-BE49-F238E27FC236}">
                  <a16:creationId xmlns:a16="http://schemas.microsoft.com/office/drawing/2014/main" id="{0F32ECB4-F189-97D7-7F3C-98489DF1B2DB}"/>
                </a:ext>
              </a:extLst>
            </p:cNvPr>
            <p:cNvPicPr>
              <a:picLocks noChangeAspect="1"/>
            </p:cNvPicPr>
            <p:nvPr/>
          </p:nvPicPr>
          <p:blipFill>
            <a:blip r:embed="rId2"/>
            <a:stretch>
              <a:fillRect/>
            </a:stretch>
          </p:blipFill>
          <p:spPr>
            <a:xfrm>
              <a:off x="9929252" y="3698129"/>
              <a:ext cx="1548518" cy="1548518"/>
            </a:xfrm>
            <a:prstGeom prst="rect">
              <a:avLst/>
            </a:prstGeom>
          </p:spPr>
        </p:pic>
      </p:grpSp>
    </p:spTree>
    <p:extLst>
      <p:ext uri="{BB962C8B-B14F-4D97-AF65-F5344CB8AC3E}">
        <p14:creationId xmlns:p14="http://schemas.microsoft.com/office/powerpoint/2010/main" val="294863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489CD5-A5DE-C3DF-1C68-2337AA262D55}"/>
              </a:ext>
            </a:extLst>
          </p:cNvPr>
          <p:cNvPicPr>
            <a:picLocks noChangeAspect="1"/>
          </p:cNvPicPr>
          <p:nvPr/>
        </p:nvPicPr>
        <p:blipFill>
          <a:blip r:embed="rId2"/>
          <a:stretch>
            <a:fillRect/>
          </a:stretch>
        </p:blipFill>
        <p:spPr>
          <a:xfrm>
            <a:off x="2277426" y="259128"/>
            <a:ext cx="7314443" cy="5477705"/>
          </a:xfrm>
          <a:prstGeom prst="rect">
            <a:avLst/>
          </a:prstGeom>
        </p:spPr>
      </p:pic>
    </p:spTree>
    <p:extLst>
      <p:ext uri="{BB962C8B-B14F-4D97-AF65-F5344CB8AC3E}">
        <p14:creationId xmlns:p14="http://schemas.microsoft.com/office/powerpoint/2010/main" val="415285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BC1BC-3B4F-91FF-D6DB-59339A2BAC46}"/>
              </a:ext>
            </a:extLst>
          </p:cNvPr>
          <p:cNvSpPr>
            <a:spLocks noGrp="1"/>
          </p:cNvSpPr>
          <p:nvPr>
            <p:ph type="title"/>
          </p:nvPr>
        </p:nvSpPr>
        <p:spPr/>
        <p:txBody>
          <a:bodyPr/>
          <a:lstStyle/>
          <a:p>
            <a:r>
              <a:rPr lang="en-GB" dirty="0"/>
              <a:t>Outcome - The Miracle Question</a:t>
            </a:r>
          </a:p>
        </p:txBody>
      </p:sp>
      <p:sp>
        <p:nvSpPr>
          <p:cNvPr id="3" name="Content Placeholder 2">
            <a:extLst>
              <a:ext uri="{FF2B5EF4-FFF2-40B4-BE49-F238E27FC236}">
                <a16:creationId xmlns:a16="http://schemas.microsoft.com/office/drawing/2014/main" id="{B6C55C72-CC7D-9DC7-A811-C7BD083C51A5}"/>
              </a:ext>
            </a:extLst>
          </p:cNvPr>
          <p:cNvSpPr>
            <a:spLocks noGrp="1"/>
          </p:cNvSpPr>
          <p:nvPr>
            <p:ph idx="1"/>
          </p:nvPr>
        </p:nvSpPr>
        <p:spPr/>
        <p:txBody>
          <a:bodyPr/>
          <a:lstStyle/>
          <a:p>
            <a:pPr marL="0" indent="0">
              <a:buNone/>
            </a:pPr>
            <a:endParaRPr lang="en-GB" dirty="0"/>
          </a:p>
          <a:p>
            <a:pPr marL="0" indent="0">
              <a:buNone/>
            </a:pPr>
            <a:r>
              <a:rPr lang="en-GB" dirty="0"/>
              <a:t>“Suppose tonight you go to bed and go to sleep as usual. And during the night, a miracle happens. And the problem vanishes. And the issues that concern you are resolved, but you’re still asleep. Therefore, you don’t know that the miracle has happened. When you wake up tomorrow, what will be the first things that will tell you that the miracle has happened? How will you know that the transformation has occurred?”</a:t>
            </a:r>
          </a:p>
        </p:txBody>
      </p:sp>
    </p:spTree>
    <p:extLst>
      <p:ext uri="{BB962C8B-B14F-4D97-AF65-F5344CB8AC3E}">
        <p14:creationId xmlns:p14="http://schemas.microsoft.com/office/powerpoint/2010/main" val="323256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1BE786-49C4-3C9B-7F22-E0BD0125AE39}"/>
              </a:ext>
            </a:extLst>
          </p:cNvPr>
          <p:cNvSpPr>
            <a:spLocks noGrp="1"/>
          </p:cNvSpPr>
          <p:nvPr>
            <p:ph type="title"/>
          </p:nvPr>
        </p:nvSpPr>
        <p:spPr/>
        <p:txBody>
          <a:bodyPr/>
          <a:lstStyle/>
          <a:p>
            <a:r>
              <a:rPr lang="en-GB" dirty="0"/>
              <a:t>Meet OSKAR: </a:t>
            </a:r>
          </a:p>
        </p:txBody>
      </p:sp>
      <p:sp>
        <p:nvSpPr>
          <p:cNvPr id="7" name="Content Placeholder 6">
            <a:extLst>
              <a:ext uri="{FF2B5EF4-FFF2-40B4-BE49-F238E27FC236}">
                <a16:creationId xmlns:a16="http://schemas.microsoft.com/office/drawing/2014/main" id="{260292F6-74AD-FDDC-3850-4FBB591B2602}"/>
              </a:ext>
            </a:extLst>
          </p:cNvPr>
          <p:cNvSpPr>
            <a:spLocks noGrp="1"/>
          </p:cNvSpPr>
          <p:nvPr>
            <p:ph idx="1"/>
          </p:nvPr>
        </p:nvSpPr>
        <p:spPr/>
        <p:txBody>
          <a:bodyPr>
            <a:normAutofit fontScale="92500" lnSpcReduction="20000"/>
          </a:bodyPr>
          <a:lstStyle/>
          <a:p>
            <a:pPr marL="0" indent="0">
              <a:spcAft>
                <a:spcPts val="1200"/>
              </a:spcAft>
              <a:buNone/>
            </a:pPr>
            <a:r>
              <a:rPr lang="en-GB" sz="3600" b="1" dirty="0"/>
              <a:t>O</a:t>
            </a:r>
            <a:r>
              <a:rPr lang="en-GB" dirty="0"/>
              <a:t>utcome: Future perfect – the miracle question</a:t>
            </a:r>
          </a:p>
          <a:p>
            <a:pPr marL="0" indent="0">
              <a:spcAft>
                <a:spcPts val="1200"/>
              </a:spcAft>
              <a:buNone/>
            </a:pPr>
            <a:r>
              <a:rPr lang="en-GB" sz="3600" b="1" dirty="0"/>
              <a:t>S</a:t>
            </a:r>
            <a:r>
              <a:rPr lang="en-GB" dirty="0"/>
              <a:t>caling:  On a scale of 1 – 10, where are you know? </a:t>
            </a:r>
          </a:p>
          <a:p>
            <a:pPr marL="0" indent="0">
              <a:spcAft>
                <a:spcPts val="1200"/>
              </a:spcAft>
              <a:buNone/>
            </a:pPr>
            <a:r>
              <a:rPr lang="en-GB" sz="3600" b="1" dirty="0"/>
              <a:t>K</a:t>
            </a:r>
            <a:r>
              <a:rPr lang="en-GB" dirty="0"/>
              <a:t>now How:  What’s makes it </a:t>
            </a:r>
            <a:r>
              <a:rPr lang="en-GB" i="1" dirty="0"/>
              <a:t>n</a:t>
            </a:r>
            <a:r>
              <a:rPr lang="en-GB" dirty="0"/>
              <a:t> and not less?  What helps you to perform at </a:t>
            </a:r>
            <a:r>
              <a:rPr lang="en-GB" i="1" dirty="0"/>
              <a:t>n</a:t>
            </a:r>
            <a:r>
              <a:rPr lang="en-GB" dirty="0"/>
              <a:t>?  When have you done something similar before? How have other people achieved this?</a:t>
            </a:r>
          </a:p>
          <a:p>
            <a:pPr marL="0" indent="0">
              <a:spcAft>
                <a:spcPts val="1200"/>
              </a:spcAft>
              <a:buNone/>
            </a:pPr>
            <a:r>
              <a:rPr lang="en-GB" sz="3900" dirty="0"/>
              <a:t>A</a:t>
            </a:r>
            <a:r>
              <a:rPr lang="en-GB" dirty="0"/>
              <a:t>ction:  What’s already going well?  What is the next small step? What could you do to get there?  Having heard all of those possibilities, what will you do?</a:t>
            </a:r>
          </a:p>
          <a:p>
            <a:pPr marL="0" indent="0">
              <a:spcAft>
                <a:spcPts val="1200"/>
              </a:spcAft>
              <a:buNone/>
            </a:pPr>
            <a:r>
              <a:rPr lang="en-GB" sz="3900" b="1" dirty="0"/>
              <a:t>R</a:t>
            </a:r>
            <a:r>
              <a:rPr lang="en-GB" dirty="0"/>
              <a:t>eview: What’s better since our last session?  What might be next?</a:t>
            </a:r>
          </a:p>
        </p:txBody>
      </p:sp>
      <p:pic>
        <p:nvPicPr>
          <p:cNvPr id="3" name="Picture 2">
            <a:extLst>
              <a:ext uri="{FF2B5EF4-FFF2-40B4-BE49-F238E27FC236}">
                <a16:creationId xmlns:a16="http://schemas.microsoft.com/office/drawing/2014/main" id="{16199C37-CE0F-F9B2-15D8-67AEA104F150}"/>
              </a:ext>
            </a:extLst>
          </p:cNvPr>
          <p:cNvPicPr>
            <a:picLocks noChangeAspect="1"/>
          </p:cNvPicPr>
          <p:nvPr/>
        </p:nvPicPr>
        <p:blipFill>
          <a:blip r:embed="rId2"/>
          <a:stretch>
            <a:fillRect/>
          </a:stretch>
        </p:blipFill>
        <p:spPr>
          <a:xfrm>
            <a:off x="8884143" y="341657"/>
            <a:ext cx="2857500" cy="2181225"/>
          </a:xfrm>
          <a:prstGeom prst="rect">
            <a:avLst/>
          </a:prstGeom>
        </p:spPr>
      </p:pic>
    </p:spTree>
    <p:extLst>
      <p:ext uri="{BB962C8B-B14F-4D97-AF65-F5344CB8AC3E}">
        <p14:creationId xmlns:p14="http://schemas.microsoft.com/office/powerpoint/2010/main" val="96825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5BD9F1F-6B39-694C-7883-821977BE1863}"/>
              </a:ext>
            </a:extLst>
          </p:cNvPr>
          <p:cNvPicPr>
            <a:picLocks noGrp="1" noChangeAspect="1"/>
          </p:cNvPicPr>
          <p:nvPr>
            <p:ph sz="half" idx="1"/>
          </p:nvPr>
        </p:nvPicPr>
        <p:blipFill>
          <a:blip r:embed="rId3"/>
          <a:stretch>
            <a:fillRect/>
          </a:stretch>
        </p:blipFill>
        <p:spPr>
          <a:xfrm>
            <a:off x="381000" y="1605951"/>
            <a:ext cx="5553075" cy="3965185"/>
          </a:xfrm>
          <a:prstGeom prst="rect">
            <a:avLst/>
          </a:prstGeom>
        </p:spPr>
      </p:pic>
      <p:sp>
        <p:nvSpPr>
          <p:cNvPr id="5" name="Content Placeholder 4">
            <a:extLst>
              <a:ext uri="{FF2B5EF4-FFF2-40B4-BE49-F238E27FC236}">
                <a16:creationId xmlns:a16="http://schemas.microsoft.com/office/drawing/2014/main" id="{7BB9985E-01AD-42C3-5A16-9FE4BDB6DC1D}"/>
              </a:ext>
            </a:extLst>
          </p:cNvPr>
          <p:cNvSpPr>
            <a:spLocks noGrp="1"/>
          </p:cNvSpPr>
          <p:nvPr>
            <p:ph sz="half" idx="2"/>
          </p:nvPr>
        </p:nvSpPr>
        <p:spPr>
          <a:xfrm>
            <a:off x="6284840" y="1541532"/>
            <a:ext cx="5552662" cy="4402068"/>
          </a:xfrm>
        </p:spPr>
        <p:txBody>
          <a:bodyPr>
            <a:normAutofit fontScale="85000" lnSpcReduction="20000"/>
          </a:bodyPr>
          <a:lstStyle/>
          <a:p>
            <a:pPr marL="0" indent="0">
              <a:buNone/>
            </a:pPr>
            <a:r>
              <a:rPr lang="en-GB" dirty="0"/>
              <a:t>Leave the responsibility where it belongs. </a:t>
            </a:r>
          </a:p>
          <a:p>
            <a:pPr marL="0" indent="0">
              <a:buNone/>
            </a:pPr>
            <a:endParaRPr lang="en-GB" dirty="0"/>
          </a:p>
          <a:p>
            <a:pPr marL="0" indent="0">
              <a:buNone/>
            </a:pPr>
            <a:r>
              <a:rPr lang="en-GB" dirty="0"/>
              <a:t>So instead of giving advice, you could…</a:t>
            </a:r>
          </a:p>
          <a:p>
            <a:pPr marL="0" indent="0">
              <a:buNone/>
            </a:pPr>
            <a:endParaRPr lang="en-GB" dirty="0"/>
          </a:p>
          <a:p>
            <a:pPr marL="0" indent="0">
              <a:buNone/>
            </a:pPr>
            <a:r>
              <a:rPr lang="en-GB" dirty="0"/>
              <a:t>Offer </a:t>
            </a:r>
            <a:r>
              <a:rPr lang="en-GB" i="1" dirty="0"/>
              <a:t>Possibilities:</a:t>
            </a:r>
          </a:p>
          <a:p>
            <a:pPr marL="0" indent="0">
              <a:buNone/>
            </a:pPr>
            <a:r>
              <a:rPr lang="en-GB" i="1" dirty="0"/>
              <a:t>“I don’t know if this could work for you, but…”</a:t>
            </a:r>
          </a:p>
          <a:p>
            <a:pPr marL="0" indent="0">
              <a:buNone/>
            </a:pPr>
            <a:r>
              <a:rPr lang="en-GB" i="1" dirty="0"/>
              <a:t>“I used to work with someone called Millie, who was a real expert in this area…”</a:t>
            </a:r>
          </a:p>
          <a:p>
            <a:pPr marL="0" indent="0">
              <a:buNone/>
            </a:pPr>
            <a:r>
              <a:rPr lang="en-GB" i="1" dirty="0"/>
              <a:t>“I was once in a similar situation… what worked for me was...”</a:t>
            </a:r>
            <a:endParaRPr lang="en-GB" dirty="0"/>
          </a:p>
        </p:txBody>
      </p:sp>
      <p:sp>
        <p:nvSpPr>
          <p:cNvPr id="3" name="Title 2">
            <a:extLst>
              <a:ext uri="{FF2B5EF4-FFF2-40B4-BE49-F238E27FC236}">
                <a16:creationId xmlns:a16="http://schemas.microsoft.com/office/drawing/2014/main" id="{CCBE8EDB-A7E1-8D11-E1CC-5FB294B4894F}"/>
              </a:ext>
            </a:extLst>
          </p:cNvPr>
          <p:cNvSpPr>
            <a:spLocks noGrp="1"/>
          </p:cNvSpPr>
          <p:nvPr>
            <p:ph type="title"/>
          </p:nvPr>
        </p:nvSpPr>
        <p:spPr/>
        <p:txBody>
          <a:bodyPr/>
          <a:lstStyle/>
          <a:p>
            <a:r>
              <a:rPr lang="en-GB" dirty="0"/>
              <a:t>Don’t take the monkey…</a:t>
            </a:r>
          </a:p>
        </p:txBody>
      </p:sp>
    </p:spTree>
    <p:extLst>
      <p:ext uri="{BB962C8B-B14F-4D97-AF65-F5344CB8AC3E}">
        <p14:creationId xmlns:p14="http://schemas.microsoft.com/office/powerpoint/2010/main" val="214758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76B86-07D8-E9B8-5ED1-436A23E1AA1D}"/>
              </a:ext>
            </a:extLst>
          </p:cNvPr>
          <p:cNvSpPr>
            <a:spLocks noGrp="1"/>
          </p:cNvSpPr>
          <p:nvPr>
            <p:ph type="title"/>
          </p:nvPr>
        </p:nvSpPr>
        <p:spPr/>
        <p:txBody>
          <a:bodyPr/>
          <a:lstStyle/>
          <a:p>
            <a:r>
              <a:rPr lang="en-GB" dirty="0"/>
              <a:t>Feedback</a:t>
            </a:r>
          </a:p>
        </p:txBody>
      </p:sp>
      <p:sp>
        <p:nvSpPr>
          <p:cNvPr id="3" name="Content Placeholder 2">
            <a:extLst>
              <a:ext uri="{FF2B5EF4-FFF2-40B4-BE49-F238E27FC236}">
                <a16:creationId xmlns:a16="http://schemas.microsoft.com/office/drawing/2014/main" id="{B764F310-06C7-833D-0EEC-8260EA083338}"/>
              </a:ext>
            </a:extLst>
          </p:cNvPr>
          <p:cNvSpPr>
            <a:spLocks noGrp="1"/>
          </p:cNvSpPr>
          <p:nvPr>
            <p:ph idx="1"/>
          </p:nvPr>
        </p:nvSpPr>
        <p:spPr/>
        <p:txBody>
          <a:bodyPr>
            <a:normAutofit/>
          </a:bodyPr>
          <a:lstStyle/>
          <a:p>
            <a:r>
              <a:rPr lang="en-GB" dirty="0"/>
              <a:t>Solutions Focus mindset – notice what worked and strengths</a:t>
            </a:r>
          </a:p>
          <a:p>
            <a:pPr marL="0" indent="0">
              <a:buNone/>
            </a:pPr>
            <a:endParaRPr lang="en-GB" dirty="0"/>
          </a:p>
          <a:p>
            <a:r>
              <a:rPr lang="en-GB" dirty="0"/>
              <a:t>After the coaching:  </a:t>
            </a:r>
          </a:p>
          <a:p>
            <a:endParaRPr lang="en-GB" dirty="0"/>
          </a:p>
          <a:p>
            <a:pPr marL="971550" lvl="1" indent="-514350">
              <a:buFont typeface="+mj-lt"/>
              <a:buAutoNum type="arabicPeriod"/>
            </a:pPr>
            <a:r>
              <a:rPr lang="en-GB" dirty="0" err="1"/>
              <a:t>Coachee</a:t>
            </a:r>
            <a:r>
              <a:rPr lang="en-GB" dirty="0"/>
              <a:t>:  What was it like to be coached?  What could the coach do more of?</a:t>
            </a:r>
          </a:p>
          <a:p>
            <a:pPr marL="971550" lvl="1" indent="-514350">
              <a:buFont typeface="+mj-lt"/>
              <a:buAutoNum type="arabicPeriod"/>
            </a:pPr>
            <a:r>
              <a:rPr lang="en-GB" dirty="0"/>
              <a:t>Observer: What did you notice the coach doing well?</a:t>
            </a:r>
          </a:p>
          <a:p>
            <a:pPr marL="971550" lvl="1" indent="-514350">
              <a:buFont typeface="+mj-lt"/>
              <a:buAutoNum type="arabicPeriod"/>
            </a:pPr>
            <a:r>
              <a:rPr lang="en-GB" dirty="0"/>
              <a:t>Coach:  What was it like to use Solutions Focus?  What could you build on for next time? </a:t>
            </a:r>
          </a:p>
        </p:txBody>
      </p:sp>
    </p:spTree>
    <p:extLst>
      <p:ext uri="{BB962C8B-B14F-4D97-AF65-F5344CB8AC3E}">
        <p14:creationId xmlns:p14="http://schemas.microsoft.com/office/powerpoint/2010/main" val="1300612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1C3618-CABC-695B-EF2F-464EF368681B}"/>
              </a:ext>
            </a:extLst>
          </p:cNvPr>
          <p:cNvSpPr>
            <a:spLocks noGrp="1"/>
          </p:cNvSpPr>
          <p:nvPr>
            <p:ph type="title"/>
          </p:nvPr>
        </p:nvSpPr>
        <p:spPr/>
        <p:txBody>
          <a:bodyPr/>
          <a:lstStyle/>
          <a:p>
            <a:r>
              <a:rPr lang="en-GB" dirty="0"/>
              <a:t>Resources</a:t>
            </a:r>
          </a:p>
        </p:txBody>
      </p:sp>
      <p:pic>
        <p:nvPicPr>
          <p:cNvPr id="9" name="Picture 8">
            <a:extLst>
              <a:ext uri="{FF2B5EF4-FFF2-40B4-BE49-F238E27FC236}">
                <a16:creationId xmlns:a16="http://schemas.microsoft.com/office/drawing/2014/main" id="{24BC3E53-C154-5BB6-ADB1-51F2CCF7BE65}"/>
              </a:ext>
            </a:extLst>
          </p:cNvPr>
          <p:cNvPicPr>
            <a:picLocks noChangeAspect="1"/>
          </p:cNvPicPr>
          <p:nvPr/>
        </p:nvPicPr>
        <p:blipFill>
          <a:blip r:embed="rId2"/>
          <a:stretch>
            <a:fillRect/>
          </a:stretch>
        </p:blipFill>
        <p:spPr>
          <a:xfrm>
            <a:off x="633801" y="1932700"/>
            <a:ext cx="1743075" cy="2619375"/>
          </a:xfrm>
          <a:prstGeom prst="rect">
            <a:avLst/>
          </a:prstGeom>
          <a:ln>
            <a:solidFill>
              <a:schemeClr val="accent1">
                <a:shade val="50000"/>
              </a:schemeClr>
            </a:solidFill>
          </a:ln>
        </p:spPr>
      </p:pic>
      <p:pic>
        <p:nvPicPr>
          <p:cNvPr id="11" name="Picture 10">
            <a:extLst>
              <a:ext uri="{FF2B5EF4-FFF2-40B4-BE49-F238E27FC236}">
                <a16:creationId xmlns:a16="http://schemas.microsoft.com/office/drawing/2014/main" id="{EDAC6447-6268-6388-BBAC-60346424569D}"/>
              </a:ext>
            </a:extLst>
          </p:cNvPr>
          <p:cNvPicPr>
            <a:picLocks noChangeAspect="1"/>
          </p:cNvPicPr>
          <p:nvPr/>
        </p:nvPicPr>
        <p:blipFill>
          <a:blip r:embed="rId3"/>
          <a:stretch>
            <a:fillRect/>
          </a:stretch>
        </p:blipFill>
        <p:spPr>
          <a:xfrm>
            <a:off x="3483461" y="1816325"/>
            <a:ext cx="6001058" cy="1079555"/>
          </a:xfrm>
          <a:prstGeom prst="rect">
            <a:avLst/>
          </a:prstGeom>
        </p:spPr>
      </p:pic>
      <p:sp>
        <p:nvSpPr>
          <p:cNvPr id="12" name="TextBox 11">
            <a:extLst>
              <a:ext uri="{FF2B5EF4-FFF2-40B4-BE49-F238E27FC236}">
                <a16:creationId xmlns:a16="http://schemas.microsoft.com/office/drawing/2014/main" id="{5EDAAD46-0360-BE2E-6C83-FE288CAA4D36}"/>
              </a:ext>
            </a:extLst>
          </p:cNvPr>
          <p:cNvSpPr txBox="1"/>
          <p:nvPr/>
        </p:nvSpPr>
        <p:spPr>
          <a:xfrm>
            <a:off x="3483461" y="2956769"/>
            <a:ext cx="6085852" cy="646331"/>
          </a:xfrm>
          <a:prstGeom prst="rect">
            <a:avLst/>
          </a:prstGeom>
          <a:noFill/>
        </p:spPr>
        <p:txBody>
          <a:bodyPr wrap="square" rtlCol="0">
            <a:spAutoFit/>
          </a:bodyPr>
          <a:lstStyle/>
          <a:p>
            <a:r>
              <a:rPr lang="en-GB" dirty="0">
                <a:hlinkClick r:id="rId4"/>
              </a:rPr>
              <a:t>https://sfwork.com/solutions-focus</a:t>
            </a:r>
            <a:endParaRPr lang="en-GB" dirty="0"/>
          </a:p>
          <a:p>
            <a:endParaRPr lang="en-GB" dirty="0"/>
          </a:p>
        </p:txBody>
      </p:sp>
      <p:sp>
        <p:nvSpPr>
          <p:cNvPr id="13" name="TextBox 12">
            <a:extLst>
              <a:ext uri="{FF2B5EF4-FFF2-40B4-BE49-F238E27FC236}">
                <a16:creationId xmlns:a16="http://schemas.microsoft.com/office/drawing/2014/main" id="{C4ABFB07-8A19-5F8E-765E-980297A31921}"/>
              </a:ext>
            </a:extLst>
          </p:cNvPr>
          <p:cNvSpPr txBox="1"/>
          <p:nvPr/>
        </p:nvSpPr>
        <p:spPr>
          <a:xfrm>
            <a:off x="3354279" y="5866005"/>
            <a:ext cx="6400800" cy="369332"/>
          </a:xfrm>
          <a:prstGeom prst="rect">
            <a:avLst/>
          </a:prstGeom>
          <a:noFill/>
        </p:spPr>
        <p:txBody>
          <a:bodyPr wrap="square" rtlCol="0">
            <a:spAutoFit/>
          </a:bodyPr>
          <a:lstStyle/>
          <a:p>
            <a:r>
              <a:rPr lang="en-GB" dirty="0">
                <a:hlinkClick r:id="rId5"/>
              </a:rPr>
              <a:t>https://www.mindtools.com/axbkkls/solution-focused-coaching</a:t>
            </a:r>
            <a:endParaRPr lang="en-GB" dirty="0"/>
          </a:p>
        </p:txBody>
      </p:sp>
      <p:pic>
        <p:nvPicPr>
          <p:cNvPr id="15" name="Picture 14">
            <a:extLst>
              <a:ext uri="{FF2B5EF4-FFF2-40B4-BE49-F238E27FC236}">
                <a16:creationId xmlns:a16="http://schemas.microsoft.com/office/drawing/2014/main" id="{E097B1A0-BE7B-C2B5-83BD-5BD8156B8582}"/>
              </a:ext>
            </a:extLst>
          </p:cNvPr>
          <p:cNvPicPr>
            <a:picLocks noChangeAspect="1"/>
          </p:cNvPicPr>
          <p:nvPr/>
        </p:nvPicPr>
        <p:blipFill>
          <a:blip r:embed="rId6"/>
          <a:stretch>
            <a:fillRect/>
          </a:stretch>
        </p:blipFill>
        <p:spPr>
          <a:xfrm>
            <a:off x="3354279" y="3734095"/>
            <a:ext cx="2778398" cy="1944080"/>
          </a:xfrm>
          <a:prstGeom prst="rect">
            <a:avLst/>
          </a:prstGeom>
        </p:spPr>
      </p:pic>
      <p:sp>
        <p:nvSpPr>
          <p:cNvPr id="16" name="Rectangle 15">
            <a:extLst>
              <a:ext uri="{FF2B5EF4-FFF2-40B4-BE49-F238E27FC236}">
                <a16:creationId xmlns:a16="http://schemas.microsoft.com/office/drawing/2014/main" id="{C3317A06-EF03-F2A1-58F5-E99E67FA1272}"/>
              </a:ext>
            </a:extLst>
          </p:cNvPr>
          <p:cNvSpPr/>
          <p:nvPr/>
        </p:nvSpPr>
        <p:spPr>
          <a:xfrm>
            <a:off x="3354279" y="1686757"/>
            <a:ext cx="6400800" cy="17422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7" name="Rectangle 16">
            <a:extLst>
              <a:ext uri="{FF2B5EF4-FFF2-40B4-BE49-F238E27FC236}">
                <a16:creationId xmlns:a16="http://schemas.microsoft.com/office/drawing/2014/main" id="{42EB5D55-0CF0-8C76-C87E-099579F98283}"/>
              </a:ext>
            </a:extLst>
          </p:cNvPr>
          <p:cNvSpPr/>
          <p:nvPr/>
        </p:nvSpPr>
        <p:spPr>
          <a:xfrm>
            <a:off x="3354279" y="3603100"/>
            <a:ext cx="6400800" cy="3036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970DE29-7F6C-BAC3-FC40-F6D21BFF6CCB}"/>
              </a:ext>
            </a:extLst>
          </p:cNvPr>
          <p:cNvSpPr/>
          <p:nvPr/>
        </p:nvSpPr>
        <p:spPr>
          <a:xfrm>
            <a:off x="554182" y="1816325"/>
            <a:ext cx="1882739" cy="2857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5427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726</TotalTime>
  <Words>452</Words>
  <Application>Microsoft Office PowerPoint</Application>
  <PresentationFormat>Widescreen</PresentationFormat>
  <Paragraphs>42</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Bahnschrift SemiBold</vt:lpstr>
      <vt:lpstr>Bahnschrift SemiLight</vt:lpstr>
      <vt:lpstr>Calibri</vt:lpstr>
      <vt:lpstr>Office Theme</vt:lpstr>
      <vt:lpstr>Coaching For All: A Supercharging Coaching Event</vt:lpstr>
      <vt:lpstr>Solutions Focus in Coaching</vt:lpstr>
      <vt:lpstr>Why Solutions Focus? </vt:lpstr>
      <vt:lpstr>PowerPoint Presentation</vt:lpstr>
      <vt:lpstr>Outcome - The Miracle Question</vt:lpstr>
      <vt:lpstr>Meet OSKAR: </vt:lpstr>
      <vt:lpstr>Don’t take the monkey…</vt:lpstr>
      <vt:lpstr>Feedback</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O'KEEFFE, Millie (NHS BRISTOL, NORTH SOMERSET AND SOUTH GLOUCESTERSHIRE ICB - 15C)</dc:creator>
  <cp:lastModifiedBy>O'KEEFFE, Millie (NHS BRISTOL, NORTH SOMERSET AND SOUTH GLOUCESTERSHIRE ICB - 15C)</cp:lastModifiedBy>
  <cp:revision>2</cp:revision>
  <dcterms:created xsi:type="dcterms:W3CDTF">2023-04-04T14:08:59Z</dcterms:created>
  <dcterms:modified xsi:type="dcterms:W3CDTF">2023-04-24T14:18:12Z</dcterms:modified>
</cp:coreProperties>
</file>